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9" r:id="rId2"/>
    <p:sldId id="330" r:id="rId3"/>
    <p:sldId id="289" r:id="rId4"/>
    <p:sldId id="298" r:id="rId5"/>
    <p:sldId id="297" r:id="rId6"/>
    <p:sldId id="302" r:id="rId7"/>
    <p:sldId id="306" r:id="rId8"/>
    <p:sldId id="305" r:id="rId9"/>
    <p:sldId id="300" r:id="rId10"/>
    <p:sldId id="307" r:id="rId11"/>
    <p:sldId id="303" r:id="rId12"/>
    <p:sldId id="310" r:id="rId13"/>
    <p:sldId id="312" r:id="rId14"/>
    <p:sldId id="324" r:id="rId15"/>
    <p:sldId id="301" r:id="rId16"/>
    <p:sldId id="304" r:id="rId17"/>
    <p:sldId id="313" r:id="rId18"/>
    <p:sldId id="309" r:id="rId19"/>
    <p:sldId id="308" r:id="rId20"/>
    <p:sldId id="315" r:id="rId21"/>
    <p:sldId id="317" r:id="rId22"/>
    <p:sldId id="318" r:id="rId23"/>
    <p:sldId id="319" r:id="rId24"/>
    <p:sldId id="320" r:id="rId25"/>
    <p:sldId id="321" r:id="rId26"/>
    <p:sldId id="322" r:id="rId27"/>
    <p:sldId id="326" r:id="rId28"/>
    <p:sldId id="327" r:id="rId29"/>
    <p:sldId id="328" r:id="rId30"/>
    <p:sldId id="314" r:id="rId31"/>
    <p:sldId id="331" r:id="rId32"/>
    <p:sldId id="27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47" autoAdjust="0"/>
    <p:restoredTop sz="98659" autoAdjust="0"/>
  </p:normalViewPr>
  <p:slideViewPr>
    <p:cSldViewPr>
      <p:cViewPr>
        <p:scale>
          <a:sx n="89" d="100"/>
          <a:sy n="89" d="100"/>
        </p:scale>
        <p:origin x="-7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6C13E0-DCB0-460A-9299-06CF204A2190}" type="presOf" srcId="{8FDD254B-A7A3-4B97-9FBB-6289B1A1C2D8}" destId="{F714F26A-66E6-47A5-BA72-4D05BE71D5ED}" srcOrd="0" destOrd="0" presId="urn:microsoft.com/office/officeart/2005/8/layout/venn3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C84F8BCE-37A5-4A1F-8D6A-A5628EA6AC71}" type="presOf" srcId="{D831D0E8-FC2F-417C-8A50-B7132907CF42}" destId="{7639CDC6-C8AB-48DF-84F2-A06C8023F0E7}" srcOrd="0" destOrd="0" presId="urn:microsoft.com/office/officeart/2005/8/layout/venn3"/>
    <dgm:cxn modelId="{13811454-FB57-4019-B654-D49781CA06A4}" type="presOf" srcId="{9E53B189-0707-4064-9012-2711E3FFAF51}" destId="{5E98A81F-6172-48FF-A315-DC20E1D6D860}" srcOrd="0" destOrd="0" presId="urn:microsoft.com/office/officeart/2005/8/layout/venn3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01B9A0B6-0645-40C5-8A33-CB55F5E6056F}" type="presOf" srcId="{66612BEF-459C-4E4F-BD0C-352D325DEF40}" destId="{446CA65D-CB69-46F3-B3D9-11BB3C3F4571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5E425432-7ADA-4EF7-B009-F35214E0289D}" type="presOf" srcId="{EF3DA76C-D868-4446-A08E-A80CAB3A147C}" destId="{71C6594F-E037-4259-BCD1-AAD3B842C68C}" srcOrd="0" destOrd="0" presId="urn:microsoft.com/office/officeart/2005/8/layout/venn3"/>
    <dgm:cxn modelId="{A6A2F91D-6850-45B0-9202-2C7CDB3295A4}" type="presParOf" srcId="{446CA65D-CB69-46F3-B3D9-11BB3C3F4571}" destId="{5E98A81F-6172-48FF-A315-DC20E1D6D860}" srcOrd="0" destOrd="0" presId="urn:microsoft.com/office/officeart/2005/8/layout/venn3"/>
    <dgm:cxn modelId="{10E49F35-7923-4CFF-9E1B-86D08B941B6A}" type="presParOf" srcId="{446CA65D-CB69-46F3-B3D9-11BB3C3F4571}" destId="{233A0F06-B176-4222-B794-F8A2ACEF7896}" srcOrd="1" destOrd="0" presId="urn:microsoft.com/office/officeart/2005/8/layout/venn3"/>
    <dgm:cxn modelId="{8E81FF85-8767-46D8-B905-3376CACAD7F6}" type="presParOf" srcId="{446CA65D-CB69-46F3-B3D9-11BB3C3F4571}" destId="{F714F26A-66E6-47A5-BA72-4D05BE71D5ED}" srcOrd="2" destOrd="0" presId="urn:microsoft.com/office/officeart/2005/8/layout/venn3"/>
    <dgm:cxn modelId="{60C7111E-65F8-42C2-AE93-91B1959C5F18}" type="presParOf" srcId="{446CA65D-CB69-46F3-B3D9-11BB3C3F4571}" destId="{C1BB16E1-7DA5-48EB-B3D7-8BC424EC9F8B}" srcOrd="3" destOrd="0" presId="urn:microsoft.com/office/officeart/2005/8/layout/venn3"/>
    <dgm:cxn modelId="{AFFAFCEE-9995-47A4-9182-38B0A6450E18}" type="presParOf" srcId="{446CA65D-CB69-46F3-B3D9-11BB3C3F4571}" destId="{71C6594F-E037-4259-BCD1-AAD3B842C68C}" srcOrd="4" destOrd="0" presId="urn:microsoft.com/office/officeart/2005/8/layout/venn3"/>
    <dgm:cxn modelId="{8BF1BCE7-48C7-4FB8-9974-E14569A939A9}" type="presParOf" srcId="{446CA65D-CB69-46F3-B3D9-11BB3C3F4571}" destId="{DEE0814D-27E9-4EA5-92C4-69241B91B41B}" srcOrd="5" destOrd="0" presId="urn:microsoft.com/office/officeart/2005/8/layout/venn3"/>
    <dgm:cxn modelId="{2D88B18D-6F65-4571-BD4A-7229CBA11EEC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A856189D-9330-4090-86B1-A4DAAA61AB9F}" type="presOf" srcId="{9B28D258-7D84-4D3E-A4D6-4DC2CAD20B9A}" destId="{218F0263-153A-4B8C-B3FB-8AB83B00CF86}" srcOrd="0" destOrd="0" presId="urn:microsoft.com/office/officeart/2005/8/layout/venn3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6B0B4C4E-A67B-43D2-8445-A63702035550}" type="presOf" srcId="{EAE1088C-D00C-4178-B118-09F4A6B86C1F}" destId="{F0D1C6A0-6AE3-4478-BCA0-1963AF8130D5}" srcOrd="0" destOrd="0" presId="urn:microsoft.com/office/officeart/2005/8/layout/venn3"/>
    <dgm:cxn modelId="{FFBACFE0-419E-40A5-BFD6-058E8C099397}" type="presOf" srcId="{55503469-2CDB-46B9-B6CD-6814AE157330}" destId="{6FC185DC-2AFF-4C48-ABA6-A267AA6D91B6}" srcOrd="0" destOrd="0" presId="urn:microsoft.com/office/officeart/2005/8/layout/venn3"/>
    <dgm:cxn modelId="{35BC5018-B1EE-4EE0-A955-C9761CBB0895}" type="presOf" srcId="{3C3D1718-21F3-40E3-8073-40B31DB53FAD}" destId="{F9C5F6B0-4D31-493A-9460-1EC566C3BB84}" srcOrd="0" destOrd="0" presId="urn:microsoft.com/office/officeart/2005/8/layout/venn3"/>
    <dgm:cxn modelId="{40E6AD5C-02E6-49FD-8DCB-B94E98ACBA07}" type="presOf" srcId="{CD68ACB4-957B-40B2-9AB7-BA3A4F59C6F2}" destId="{6EF1AF08-9334-480F-9092-2F9E329DD69C}" srcOrd="0" destOrd="0" presId="urn:microsoft.com/office/officeart/2005/8/layout/venn3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83D1671B-6339-4DF4-A6A1-8ED7CEF7968D}" type="presParOf" srcId="{F0D1C6A0-6AE3-4478-BCA0-1963AF8130D5}" destId="{F9C5F6B0-4D31-493A-9460-1EC566C3BB84}" srcOrd="0" destOrd="0" presId="urn:microsoft.com/office/officeart/2005/8/layout/venn3"/>
    <dgm:cxn modelId="{11DE368E-5052-48C1-B090-3A1A37204848}" type="presParOf" srcId="{F0D1C6A0-6AE3-4478-BCA0-1963AF8130D5}" destId="{B842DF3E-E78D-462F-A5CC-E16C67B01821}" srcOrd="1" destOrd="0" presId="urn:microsoft.com/office/officeart/2005/8/layout/venn3"/>
    <dgm:cxn modelId="{306FE603-0727-4BAB-90A4-4242C7C00217}" type="presParOf" srcId="{F0D1C6A0-6AE3-4478-BCA0-1963AF8130D5}" destId="{6EF1AF08-9334-480F-9092-2F9E329DD69C}" srcOrd="2" destOrd="0" presId="urn:microsoft.com/office/officeart/2005/8/layout/venn3"/>
    <dgm:cxn modelId="{312A4D77-2226-4DF2-93EF-CC1DD56E3C95}" type="presParOf" srcId="{F0D1C6A0-6AE3-4478-BCA0-1963AF8130D5}" destId="{B4C4B1EE-0694-4A8B-ADE2-6079FF95B405}" srcOrd="3" destOrd="0" presId="urn:microsoft.com/office/officeart/2005/8/layout/venn3"/>
    <dgm:cxn modelId="{35C5DC22-2F33-44D8-A140-CA04AC64EDA0}" type="presParOf" srcId="{F0D1C6A0-6AE3-4478-BCA0-1963AF8130D5}" destId="{6FC185DC-2AFF-4C48-ABA6-A267AA6D91B6}" srcOrd="4" destOrd="0" presId="urn:microsoft.com/office/officeart/2005/8/layout/venn3"/>
    <dgm:cxn modelId="{8810C20E-6331-4289-B9D3-392C12137325}" type="presParOf" srcId="{F0D1C6A0-6AE3-4478-BCA0-1963AF8130D5}" destId="{8F737D8B-7FC9-4805-BF3E-0815E46E311C}" srcOrd="5" destOrd="0" presId="urn:microsoft.com/office/officeart/2005/8/layout/venn3"/>
    <dgm:cxn modelId="{4647BF61-CBF7-4E06-946C-AFCA6CED17F7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1297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sz="5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1897152"/>
        <a:ext cx="920603" cy="920603"/>
      </dsp:txXfrm>
    </dsp:sp>
    <dsp:sp modelId="{F714F26A-66E6-47A5-BA72-4D05BE71D5ED}">
      <dsp:nvSpPr>
        <dsp:cNvPr id="0" name=""/>
        <dsp:cNvSpPr/>
      </dsp:nvSpPr>
      <dsp:spPr>
        <a:xfrm>
          <a:off x="1042841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2160929"/>
            <a:satOff val="8251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2160929"/>
              <a:satOff val="8251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1897152"/>
        <a:ext cx="920603" cy="920603"/>
      </dsp:txXfrm>
    </dsp:sp>
    <dsp:sp modelId="{71C6594F-E037-4259-BCD1-AAD3B842C68C}">
      <dsp:nvSpPr>
        <dsp:cNvPr id="0" name=""/>
        <dsp:cNvSpPr/>
      </dsp:nvSpPr>
      <dsp:spPr>
        <a:xfrm>
          <a:off x="2084385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4321858"/>
            <a:satOff val="16502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4321858"/>
              <a:satOff val="16502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sz="5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1897152"/>
        <a:ext cx="920603" cy="920603"/>
      </dsp:txXfrm>
    </dsp:sp>
    <dsp:sp modelId="{7639CDC6-C8AB-48DF-84F2-A06C8023F0E7}">
      <dsp:nvSpPr>
        <dsp:cNvPr id="0" name=""/>
        <dsp:cNvSpPr/>
      </dsp:nvSpPr>
      <dsp:spPr>
        <a:xfrm>
          <a:off x="3125928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6482786"/>
            <a:satOff val="24753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6482786"/>
              <a:satOff val="24753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1897152"/>
        <a:ext cx="920603" cy="92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1297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sz="5500" b="1" kern="1200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2004309"/>
        <a:ext cx="920603" cy="920603"/>
      </dsp:txXfrm>
    </dsp:sp>
    <dsp:sp modelId="{6EF1AF08-9334-480F-9092-2F9E329DD69C}">
      <dsp:nvSpPr>
        <dsp:cNvPr id="0" name=""/>
        <dsp:cNvSpPr/>
      </dsp:nvSpPr>
      <dsp:spPr>
        <a:xfrm>
          <a:off x="1042841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2160929"/>
            <a:satOff val="8251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2160929"/>
              <a:satOff val="8251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sz="55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2004309"/>
        <a:ext cx="920603" cy="920603"/>
      </dsp:txXfrm>
    </dsp:sp>
    <dsp:sp modelId="{6FC185DC-2AFF-4C48-ABA6-A267AA6D91B6}">
      <dsp:nvSpPr>
        <dsp:cNvPr id="0" name=""/>
        <dsp:cNvSpPr/>
      </dsp:nvSpPr>
      <dsp:spPr>
        <a:xfrm>
          <a:off x="2084385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4321858"/>
            <a:satOff val="16502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4321858"/>
              <a:satOff val="16502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sz="55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2004309"/>
        <a:ext cx="920603" cy="920603"/>
      </dsp:txXfrm>
    </dsp:sp>
    <dsp:sp modelId="{218F0263-153A-4B8C-B3FB-8AB83B00CF86}">
      <dsp:nvSpPr>
        <dsp:cNvPr id="0" name=""/>
        <dsp:cNvSpPr/>
      </dsp:nvSpPr>
      <dsp:spPr>
        <a:xfrm>
          <a:off x="3125928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6482786"/>
            <a:satOff val="24753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6482786"/>
              <a:satOff val="24753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sz="5500" b="1" kern="1200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2004309"/>
        <a:ext cx="920603" cy="92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E:\4%20-%20&#1052;&#1045;&#1044;&#1048;&#1040;\1%20-%20&#1055;&#1088;&#1077;&#1079;&#1077;&#1085;&#1090;&#1072;&#1094;&#1080;&#1080;%20&#1050;&#1086;&#1090;&#1086;&#1074;&#1072;%20&#1048;.&#1040;\2%20-%20&#1054;&#1082;&#1088;&#1091;&#1078;&#1072;&#1102;&#1097;&#1080;&#1081;%20&#1084;&#1080;&#1088;\2%20&#1082;&#1083;&#1072;&#1089;&#1089;\2.&#1056;&#1054;&#1044;&#1053;&#1040;&#1071;%20&#1057;&#1058;&#1056;&#1040;&#1053;&#1040;%2034\&#1043;&#1080;&#1084;&#1085;.mp3" TargetMode="Externa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60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490210" cy="5414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29727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285720" y="1071546"/>
            <a:ext cx="6500858" cy="928694"/>
          </a:xfrm>
          <a:prstGeom prst="wedgeRoundRectCallout">
            <a:avLst>
              <a:gd name="adj1" fmla="val 49761"/>
              <a:gd name="adj2" fmla="val 63695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Что символизирует каждая составляющая часть Государственного герба нашей страны?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  <p:pic>
        <p:nvPicPr>
          <p:cNvPr id="4" name="Picture 6" descr="Картинка 49 из 118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1000108"/>
            <a:ext cx="1428760" cy="1071570"/>
          </a:xfrm>
          <a:prstGeom prst="rect">
            <a:avLst/>
          </a:prstGeom>
          <a:noFill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143240" y="2357430"/>
            <a:ext cx="5715040" cy="4214842"/>
          </a:xfrm>
          <a:prstGeom prst="wedgeRoundRectCallout">
            <a:avLst>
              <a:gd name="adj1" fmla="val 49260"/>
              <a:gd name="adj2" fmla="val 53534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Двуглавый орел, охраняя государство, смотрит на запад и восток, так как народы России живут в двух частях света — в Европе и Азии. Корона на голове орла — символ законности. Скипетр (золотой жезл) и держава (золотой шар) — древнерусские символы власти и его защиты. На груди орла — красный щит, на котором изображен всадник — святой Георгий Победоносец на коне. Копьем всадник поражает дракона, что изображает победу добра над злом.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8674" name="Picture 2" descr="Картинка 18 из 1496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3" y="3143248"/>
            <a:ext cx="3071833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ая прямоугольная выноска 7"/>
          <p:cNvSpPr/>
          <p:nvPr/>
        </p:nvSpPr>
        <p:spPr>
          <a:xfrm>
            <a:off x="214282" y="928670"/>
            <a:ext cx="4500594" cy="5643602"/>
          </a:xfrm>
          <a:prstGeom prst="wedgeRoundRectCallout">
            <a:avLst>
              <a:gd name="adj1" fmla="val 49509"/>
              <a:gd name="adj2" fmla="val 52356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Флаг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в переводе с греческого языка означает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сжигать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,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 озарять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,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 гореть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. Самые первые флаги были военные. Придумали их для того, чтобы издали отличать, какой отряд движется — свой или вражеский. Для этой цели воины привязывали к копьям ленточки и кисточки разных цветов. Размеры ленточек увеличивались, рисунки изменялись, и появились настоящие флаги.</a:t>
            </a: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3" name="Picture 5" descr="F:\3 - МЕДИА\4 - Картинки\РИСУНКИ\8fcbb101f38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214422"/>
            <a:ext cx="4008483" cy="519579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2143108" y="3571876"/>
            <a:ext cx="6715172" cy="2928958"/>
          </a:xfrm>
          <a:prstGeom prst="wedgeRoundRectCallout">
            <a:avLst>
              <a:gd name="adj1" fmla="val 49761"/>
              <a:gd name="adj2" fmla="val 57212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У каждого государства свой флаг. Размеры флага, его цветовая гамма устанавливаются верховной властью страны. Можно увидеть флаги одноцветные и многоцветные, с полосками и звездами. Каждый знак, цвет или полоса что-то обозначают и не бывают случайными.</a:t>
            </a: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194" name="Picture 2" descr="Картинка 7 из 5268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85992"/>
            <a:ext cx="1714512" cy="1143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6" name="Picture 4" descr="Картинка 12 из 5268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286388"/>
            <a:ext cx="1714480" cy="11451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8" name="Picture 6" descr="Картинка 15 из 5268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786190"/>
            <a:ext cx="1714512" cy="11656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200" name="Picture 8" descr="Картинка 24 из 5268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785794"/>
            <a:ext cx="1714512" cy="11451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202" name="Picture 10" descr="Картинка 96 из 5268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2214554"/>
            <a:ext cx="1785949" cy="11895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204" name="Picture 12" descr="Картинка 135 из 52680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857232"/>
            <a:ext cx="1714512" cy="1145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206" name="Picture 14" descr="Картинка 187 из 52680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5140" y="2143116"/>
            <a:ext cx="1785950" cy="11932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142844" y="3786190"/>
            <a:ext cx="4643470" cy="2714644"/>
          </a:xfrm>
          <a:prstGeom prst="wedgeRoundRectCallout">
            <a:avLst>
              <a:gd name="adj1" fmla="val 48466"/>
              <a:gd name="adj2" fmla="val 56967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Трехцветный флаг России был учрежден первым российским императором — Петром I.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По его указу на российских кораблях стали поднимать бело-сине-красный флаг. </a:t>
            </a: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2772" name="Picture 4" descr="Картинка 171 из 1132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785794"/>
            <a:ext cx="2662948" cy="26541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778" name="Picture 10" descr="Картинка 82 из 29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928671"/>
            <a:ext cx="4286248" cy="55007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ая прямоугольная выноска 6"/>
          <p:cNvSpPr/>
          <p:nvPr/>
        </p:nvSpPr>
        <p:spPr>
          <a:xfrm>
            <a:off x="285720" y="1071546"/>
            <a:ext cx="6500858" cy="928694"/>
          </a:xfrm>
          <a:prstGeom prst="wedgeRoundRectCallout">
            <a:avLst>
              <a:gd name="adj1" fmla="val 49761"/>
              <a:gd name="adj2" fmla="val 63695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Что символизирует каждый цвет Государственного флага нашей страны?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  <p:pic>
        <p:nvPicPr>
          <p:cNvPr id="8" name="Picture 6" descr="Картинка 49 из 118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1000108"/>
            <a:ext cx="1428760" cy="1071570"/>
          </a:xfrm>
          <a:prstGeom prst="rect">
            <a:avLst/>
          </a:prstGeom>
          <a:noFill/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4357686" y="2357430"/>
            <a:ext cx="4500594" cy="4214842"/>
          </a:xfrm>
          <a:prstGeom prst="wedgeRoundRectCallout">
            <a:avLst>
              <a:gd name="adj1" fmla="val 49260"/>
              <a:gd name="adj2" fmla="val 53534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Белый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цвет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символ мира. 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 говорит о миролюбии нашей страны. </a:t>
            </a:r>
          </a:p>
          <a:p>
            <a:pPr algn="ctr"/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2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Синий цвет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это вера, верность. Народ любит свою страну, защищает её, верен ей. </a:t>
            </a:r>
          </a:p>
          <a:p>
            <a:pPr algn="ctr"/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Красный цвет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цвет силы. 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Это цвет крови, пролитой 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 родину и её независимость.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2" descr="D:\Общие документы\КАРТИНКИ\АНИМИРОВАННЫЕ КАРТИНКИ\1 (403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143248"/>
            <a:ext cx="3929090" cy="294681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1714480" y="3643314"/>
            <a:ext cx="4924388" cy="1424856"/>
          </a:xfrm>
          <a:custGeom>
            <a:avLst/>
            <a:gdLst>
              <a:gd name="connsiteX0" fmla="*/ 74021 w 3720332"/>
              <a:gd name="connsiteY0" fmla="*/ 241465 h 1424856"/>
              <a:gd name="connsiteX1" fmla="*/ 175621 w 3720332"/>
              <a:gd name="connsiteY1" fmla="*/ 309198 h 1424856"/>
              <a:gd name="connsiteX2" fmla="*/ 209488 w 3720332"/>
              <a:gd name="connsiteY2" fmla="*/ 331776 h 1424856"/>
              <a:gd name="connsiteX3" fmla="*/ 277221 w 3720332"/>
              <a:gd name="connsiteY3" fmla="*/ 433376 h 1424856"/>
              <a:gd name="connsiteX4" fmla="*/ 299799 w 3720332"/>
              <a:gd name="connsiteY4" fmla="*/ 467243 h 1424856"/>
              <a:gd name="connsiteX5" fmla="*/ 322377 w 3720332"/>
              <a:gd name="connsiteY5" fmla="*/ 501109 h 1424856"/>
              <a:gd name="connsiteX6" fmla="*/ 344954 w 3720332"/>
              <a:gd name="connsiteY6" fmla="*/ 568843 h 1424856"/>
              <a:gd name="connsiteX7" fmla="*/ 367532 w 3720332"/>
              <a:gd name="connsiteY7" fmla="*/ 613998 h 1424856"/>
              <a:gd name="connsiteX8" fmla="*/ 390110 w 3720332"/>
              <a:gd name="connsiteY8" fmla="*/ 647865 h 1424856"/>
              <a:gd name="connsiteX9" fmla="*/ 401399 w 3720332"/>
              <a:gd name="connsiteY9" fmla="*/ 681731 h 1424856"/>
              <a:gd name="connsiteX10" fmla="*/ 412688 w 3720332"/>
              <a:gd name="connsiteY10" fmla="*/ 760754 h 1424856"/>
              <a:gd name="connsiteX11" fmla="*/ 457843 w 3720332"/>
              <a:gd name="connsiteY11" fmla="*/ 862354 h 1424856"/>
              <a:gd name="connsiteX12" fmla="*/ 525577 w 3720332"/>
              <a:gd name="connsiteY12" fmla="*/ 930087 h 1424856"/>
              <a:gd name="connsiteX13" fmla="*/ 548154 w 3720332"/>
              <a:gd name="connsiteY13" fmla="*/ 963954 h 1424856"/>
              <a:gd name="connsiteX14" fmla="*/ 582021 w 3720332"/>
              <a:gd name="connsiteY14" fmla="*/ 1031687 h 1424856"/>
              <a:gd name="connsiteX15" fmla="*/ 615888 w 3720332"/>
              <a:gd name="connsiteY15" fmla="*/ 1054265 h 1424856"/>
              <a:gd name="connsiteX16" fmla="*/ 661043 w 3720332"/>
              <a:gd name="connsiteY16" fmla="*/ 1088131 h 1424856"/>
              <a:gd name="connsiteX17" fmla="*/ 694910 w 3720332"/>
              <a:gd name="connsiteY17" fmla="*/ 1099420 h 1424856"/>
              <a:gd name="connsiteX18" fmla="*/ 1112599 w 3720332"/>
              <a:gd name="connsiteY18" fmla="*/ 1121998 h 1424856"/>
              <a:gd name="connsiteX19" fmla="*/ 1157754 w 3720332"/>
              <a:gd name="connsiteY19" fmla="*/ 1133287 h 1424856"/>
              <a:gd name="connsiteX20" fmla="*/ 1191621 w 3720332"/>
              <a:gd name="connsiteY20" fmla="*/ 1144576 h 1424856"/>
              <a:gd name="connsiteX21" fmla="*/ 1823799 w 3720332"/>
              <a:gd name="connsiteY21" fmla="*/ 1155865 h 1424856"/>
              <a:gd name="connsiteX22" fmla="*/ 2038288 w 3720332"/>
              <a:gd name="connsiteY22" fmla="*/ 1167154 h 1424856"/>
              <a:gd name="connsiteX23" fmla="*/ 2106021 w 3720332"/>
              <a:gd name="connsiteY23" fmla="*/ 1178443 h 1424856"/>
              <a:gd name="connsiteX24" fmla="*/ 2207621 w 3720332"/>
              <a:gd name="connsiteY24" fmla="*/ 1223598 h 1424856"/>
              <a:gd name="connsiteX25" fmla="*/ 2365665 w 3720332"/>
              <a:gd name="connsiteY25" fmla="*/ 1234887 h 1424856"/>
              <a:gd name="connsiteX26" fmla="*/ 2557577 w 3720332"/>
              <a:gd name="connsiteY26" fmla="*/ 1257465 h 1424856"/>
              <a:gd name="connsiteX27" fmla="*/ 2997843 w 3720332"/>
              <a:gd name="connsiteY27" fmla="*/ 1268754 h 1424856"/>
              <a:gd name="connsiteX28" fmla="*/ 3088154 w 3720332"/>
              <a:gd name="connsiteY28" fmla="*/ 1280043 h 1424856"/>
              <a:gd name="connsiteX29" fmla="*/ 3144599 w 3720332"/>
              <a:gd name="connsiteY29" fmla="*/ 1291331 h 1424856"/>
              <a:gd name="connsiteX30" fmla="*/ 3257488 w 3720332"/>
              <a:gd name="connsiteY30" fmla="*/ 1325198 h 1424856"/>
              <a:gd name="connsiteX31" fmla="*/ 3302643 w 3720332"/>
              <a:gd name="connsiteY31" fmla="*/ 1347776 h 1424856"/>
              <a:gd name="connsiteX32" fmla="*/ 3381665 w 3720332"/>
              <a:gd name="connsiteY32" fmla="*/ 1370354 h 1424856"/>
              <a:gd name="connsiteX33" fmla="*/ 3630021 w 3720332"/>
              <a:gd name="connsiteY33" fmla="*/ 1381643 h 1424856"/>
              <a:gd name="connsiteX34" fmla="*/ 3697754 w 3720332"/>
              <a:gd name="connsiteY34" fmla="*/ 1415509 h 1424856"/>
              <a:gd name="connsiteX35" fmla="*/ 3720332 w 3720332"/>
              <a:gd name="connsiteY35" fmla="*/ 1347776 h 1424856"/>
              <a:gd name="connsiteX36" fmla="*/ 3709043 w 3720332"/>
              <a:gd name="connsiteY36" fmla="*/ 1009109 h 1424856"/>
              <a:gd name="connsiteX37" fmla="*/ 3697754 w 3720332"/>
              <a:gd name="connsiteY37" fmla="*/ 975243 h 1424856"/>
              <a:gd name="connsiteX38" fmla="*/ 3652599 w 3720332"/>
              <a:gd name="connsiteY38" fmla="*/ 941376 h 1424856"/>
              <a:gd name="connsiteX39" fmla="*/ 3630021 w 3720332"/>
              <a:gd name="connsiteY39" fmla="*/ 851065 h 1424856"/>
              <a:gd name="connsiteX40" fmla="*/ 3618732 w 3720332"/>
              <a:gd name="connsiteY40" fmla="*/ 817198 h 1424856"/>
              <a:gd name="connsiteX41" fmla="*/ 3584865 w 3720332"/>
              <a:gd name="connsiteY41" fmla="*/ 794620 h 1424856"/>
              <a:gd name="connsiteX42" fmla="*/ 3517132 w 3720332"/>
              <a:gd name="connsiteY42" fmla="*/ 659154 h 1424856"/>
              <a:gd name="connsiteX43" fmla="*/ 3483265 w 3720332"/>
              <a:gd name="connsiteY43" fmla="*/ 636576 h 1424856"/>
              <a:gd name="connsiteX44" fmla="*/ 3460688 w 3720332"/>
              <a:gd name="connsiteY44" fmla="*/ 602709 h 1424856"/>
              <a:gd name="connsiteX45" fmla="*/ 3449399 w 3720332"/>
              <a:gd name="connsiteY45" fmla="*/ 557554 h 1424856"/>
              <a:gd name="connsiteX46" fmla="*/ 3415532 w 3720332"/>
              <a:gd name="connsiteY46" fmla="*/ 534976 h 1424856"/>
              <a:gd name="connsiteX47" fmla="*/ 3359088 w 3720332"/>
              <a:gd name="connsiteY47" fmla="*/ 489820 h 1424856"/>
              <a:gd name="connsiteX48" fmla="*/ 3336510 w 3720332"/>
              <a:gd name="connsiteY48" fmla="*/ 455954 h 1424856"/>
              <a:gd name="connsiteX49" fmla="*/ 3257488 w 3720332"/>
              <a:gd name="connsiteY49" fmla="*/ 433376 h 1424856"/>
              <a:gd name="connsiteX50" fmla="*/ 3189754 w 3720332"/>
              <a:gd name="connsiteY50" fmla="*/ 410798 h 1424856"/>
              <a:gd name="connsiteX51" fmla="*/ 3122021 w 3720332"/>
              <a:gd name="connsiteY51" fmla="*/ 365643 h 1424856"/>
              <a:gd name="connsiteX52" fmla="*/ 3020421 w 3720332"/>
              <a:gd name="connsiteY52" fmla="*/ 343065 h 1424856"/>
              <a:gd name="connsiteX53" fmla="*/ 2941399 w 3720332"/>
              <a:gd name="connsiteY53" fmla="*/ 320487 h 1424856"/>
              <a:gd name="connsiteX54" fmla="*/ 2760777 w 3720332"/>
              <a:gd name="connsiteY54" fmla="*/ 331776 h 1424856"/>
              <a:gd name="connsiteX55" fmla="*/ 2726910 w 3720332"/>
              <a:gd name="connsiteY55" fmla="*/ 343065 h 1424856"/>
              <a:gd name="connsiteX56" fmla="*/ 2659177 w 3720332"/>
              <a:gd name="connsiteY56" fmla="*/ 354354 h 1424856"/>
              <a:gd name="connsiteX57" fmla="*/ 2399532 w 3720332"/>
              <a:gd name="connsiteY57" fmla="*/ 343065 h 1424856"/>
              <a:gd name="connsiteX58" fmla="*/ 2331799 w 3720332"/>
              <a:gd name="connsiteY58" fmla="*/ 320487 h 1424856"/>
              <a:gd name="connsiteX59" fmla="*/ 2139888 w 3720332"/>
              <a:gd name="connsiteY59" fmla="*/ 309198 h 1424856"/>
              <a:gd name="connsiteX60" fmla="*/ 2094732 w 3720332"/>
              <a:gd name="connsiteY60" fmla="*/ 286620 h 1424856"/>
              <a:gd name="connsiteX61" fmla="*/ 2049577 w 3720332"/>
              <a:gd name="connsiteY61" fmla="*/ 252754 h 1424856"/>
              <a:gd name="connsiteX62" fmla="*/ 2015710 w 3720332"/>
              <a:gd name="connsiteY62" fmla="*/ 241465 h 1424856"/>
              <a:gd name="connsiteX63" fmla="*/ 1981843 w 3720332"/>
              <a:gd name="connsiteY63" fmla="*/ 218887 h 1424856"/>
              <a:gd name="connsiteX64" fmla="*/ 1914110 w 3720332"/>
              <a:gd name="connsiteY64" fmla="*/ 196309 h 1424856"/>
              <a:gd name="connsiteX65" fmla="*/ 1812510 w 3720332"/>
              <a:gd name="connsiteY65" fmla="*/ 207598 h 1424856"/>
              <a:gd name="connsiteX66" fmla="*/ 1778643 w 3720332"/>
              <a:gd name="connsiteY66" fmla="*/ 218887 h 1424856"/>
              <a:gd name="connsiteX67" fmla="*/ 1530288 w 3720332"/>
              <a:gd name="connsiteY67" fmla="*/ 230176 h 1424856"/>
              <a:gd name="connsiteX68" fmla="*/ 1462554 w 3720332"/>
              <a:gd name="connsiteY68" fmla="*/ 264043 h 1424856"/>
              <a:gd name="connsiteX69" fmla="*/ 1417399 w 3720332"/>
              <a:gd name="connsiteY69" fmla="*/ 275331 h 1424856"/>
              <a:gd name="connsiteX70" fmla="*/ 1191621 w 3720332"/>
              <a:gd name="connsiteY70" fmla="*/ 286620 h 1424856"/>
              <a:gd name="connsiteX71" fmla="*/ 852954 w 3720332"/>
              <a:gd name="connsiteY71" fmla="*/ 275331 h 1424856"/>
              <a:gd name="connsiteX72" fmla="*/ 751354 w 3720332"/>
              <a:gd name="connsiteY72" fmla="*/ 207598 h 1424856"/>
              <a:gd name="connsiteX73" fmla="*/ 717488 w 3720332"/>
              <a:gd name="connsiteY73" fmla="*/ 185020 h 1424856"/>
              <a:gd name="connsiteX74" fmla="*/ 582021 w 3720332"/>
              <a:gd name="connsiteY74" fmla="*/ 162443 h 1424856"/>
              <a:gd name="connsiteX75" fmla="*/ 469132 w 3720332"/>
              <a:gd name="connsiteY75" fmla="*/ 105998 h 1424856"/>
              <a:gd name="connsiteX76" fmla="*/ 435265 w 3720332"/>
              <a:gd name="connsiteY76" fmla="*/ 83420 h 1424856"/>
              <a:gd name="connsiteX77" fmla="*/ 344954 w 3720332"/>
              <a:gd name="connsiteY77" fmla="*/ 60843 h 1424856"/>
              <a:gd name="connsiteX78" fmla="*/ 40154 w 3720332"/>
              <a:gd name="connsiteY78" fmla="*/ 117287 h 1424856"/>
              <a:gd name="connsiteX79" fmla="*/ 17577 w 3720332"/>
              <a:gd name="connsiteY79" fmla="*/ 151154 h 1424856"/>
              <a:gd name="connsiteX80" fmla="*/ 6288 w 3720332"/>
              <a:gd name="connsiteY80" fmla="*/ 218887 h 1424856"/>
              <a:gd name="connsiteX81" fmla="*/ 40154 w 3720332"/>
              <a:gd name="connsiteY81" fmla="*/ 230176 h 1424856"/>
              <a:gd name="connsiteX82" fmla="*/ 74021 w 3720332"/>
              <a:gd name="connsiteY82" fmla="*/ 241465 h 142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720332" h="1424856">
                <a:moveTo>
                  <a:pt x="74021" y="241465"/>
                </a:moveTo>
                <a:lnTo>
                  <a:pt x="175621" y="309198"/>
                </a:lnTo>
                <a:lnTo>
                  <a:pt x="209488" y="331776"/>
                </a:lnTo>
                <a:lnTo>
                  <a:pt x="277221" y="433376"/>
                </a:lnTo>
                <a:lnTo>
                  <a:pt x="299799" y="467243"/>
                </a:lnTo>
                <a:lnTo>
                  <a:pt x="322377" y="501109"/>
                </a:lnTo>
                <a:cubicBezTo>
                  <a:pt x="329903" y="523687"/>
                  <a:pt x="334310" y="547556"/>
                  <a:pt x="344954" y="568843"/>
                </a:cubicBezTo>
                <a:cubicBezTo>
                  <a:pt x="352480" y="583895"/>
                  <a:pt x="359183" y="599387"/>
                  <a:pt x="367532" y="613998"/>
                </a:cubicBezTo>
                <a:cubicBezTo>
                  <a:pt x="374264" y="625778"/>
                  <a:pt x="384042" y="635730"/>
                  <a:pt x="390110" y="647865"/>
                </a:cubicBezTo>
                <a:cubicBezTo>
                  <a:pt x="395432" y="658508"/>
                  <a:pt x="397636" y="670442"/>
                  <a:pt x="401399" y="681731"/>
                </a:cubicBezTo>
                <a:cubicBezTo>
                  <a:pt x="405162" y="708072"/>
                  <a:pt x="406705" y="734827"/>
                  <a:pt x="412688" y="760754"/>
                </a:cubicBezTo>
                <a:cubicBezTo>
                  <a:pt x="421054" y="797010"/>
                  <a:pt x="432611" y="833968"/>
                  <a:pt x="457843" y="862354"/>
                </a:cubicBezTo>
                <a:cubicBezTo>
                  <a:pt x="479056" y="886219"/>
                  <a:pt x="507866" y="903519"/>
                  <a:pt x="525577" y="930087"/>
                </a:cubicBezTo>
                <a:cubicBezTo>
                  <a:pt x="533103" y="941376"/>
                  <a:pt x="542086" y="951819"/>
                  <a:pt x="548154" y="963954"/>
                </a:cubicBezTo>
                <a:cubicBezTo>
                  <a:pt x="566516" y="1000678"/>
                  <a:pt x="549670" y="999336"/>
                  <a:pt x="582021" y="1031687"/>
                </a:cubicBezTo>
                <a:cubicBezTo>
                  <a:pt x="591615" y="1041281"/>
                  <a:pt x="604847" y="1046379"/>
                  <a:pt x="615888" y="1054265"/>
                </a:cubicBezTo>
                <a:cubicBezTo>
                  <a:pt x="631198" y="1065201"/>
                  <a:pt x="644707" y="1078796"/>
                  <a:pt x="661043" y="1088131"/>
                </a:cubicBezTo>
                <a:cubicBezTo>
                  <a:pt x="671375" y="1094035"/>
                  <a:pt x="683044" y="1098530"/>
                  <a:pt x="694910" y="1099420"/>
                </a:cubicBezTo>
                <a:cubicBezTo>
                  <a:pt x="833952" y="1109848"/>
                  <a:pt x="973369" y="1114472"/>
                  <a:pt x="1112599" y="1121998"/>
                </a:cubicBezTo>
                <a:cubicBezTo>
                  <a:pt x="1127651" y="1125761"/>
                  <a:pt x="1142836" y="1129025"/>
                  <a:pt x="1157754" y="1133287"/>
                </a:cubicBezTo>
                <a:cubicBezTo>
                  <a:pt x="1169196" y="1136556"/>
                  <a:pt x="1179728" y="1144173"/>
                  <a:pt x="1191621" y="1144576"/>
                </a:cubicBezTo>
                <a:cubicBezTo>
                  <a:pt x="1402260" y="1151716"/>
                  <a:pt x="1613073" y="1152102"/>
                  <a:pt x="1823799" y="1155865"/>
                </a:cubicBezTo>
                <a:cubicBezTo>
                  <a:pt x="1895295" y="1159628"/>
                  <a:pt x="1966921" y="1161445"/>
                  <a:pt x="2038288" y="1167154"/>
                </a:cubicBezTo>
                <a:cubicBezTo>
                  <a:pt x="2061104" y="1168979"/>
                  <a:pt x="2084306" y="1171205"/>
                  <a:pt x="2106021" y="1178443"/>
                </a:cubicBezTo>
                <a:cubicBezTo>
                  <a:pt x="2182040" y="1203782"/>
                  <a:pt x="2087812" y="1215040"/>
                  <a:pt x="2207621" y="1223598"/>
                </a:cubicBezTo>
                <a:lnTo>
                  <a:pt x="2365665" y="1234887"/>
                </a:lnTo>
                <a:cubicBezTo>
                  <a:pt x="2410289" y="1238944"/>
                  <a:pt x="2515116" y="1255696"/>
                  <a:pt x="2557577" y="1257465"/>
                </a:cubicBezTo>
                <a:cubicBezTo>
                  <a:pt x="2704253" y="1263577"/>
                  <a:pt x="2851088" y="1264991"/>
                  <a:pt x="2997843" y="1268754"/>
                </a:cubicBezTo>
                <a:cubicBezTo>
                  <a:pt x="3027947" y="1272517"/>
                  <a:pt x="3058169" y="1275430"/>
                  <a:pt x="3088154" y="1280043"/>
                </a:cubicBezTo>
                <a:cubicBezTo>
                  <a:pt x="3107118" y="1282960"/>
                  <a:pt x="3125868" y="1287169"/>
                  <a:pt x="3144599" y="1291331"/>
                </a:cubicBezTo>
                <a:cubicBezTo>
                  <a:pt x="3182019" y="1299646"/>
                  <a:pt x="3222318" y="1311130"/>
                  <a:pt x="3257488" y="1325198"/>
                </a:cubicBezTo>
                <a:cubicBezTo>
                  <a:pt x="3273113" y="1331448"/>
                  <a:pt x="3287175" y="1341147"/>
                  <a:pt x="3302643" y="1347776"/>
                </a:cubicBezTo>
                <a:cubicBezTo>
                  <a:pt x="3316665" y="1353786"/>
                  <a:pt x="3370030" y="1369459"/>
                  <a:pt x="3381665" y="1370354"/>
                </a:cubicBezTo>
                <a:cubicBezTo>
                  <a:pt x="3464292" y="1376710"/>
                  <a:pt x="3547236" y="1377880"/>
                  <a:pt x="3630021" y="1381643"/>
                </a:cubicBezTo>
                <a:cubicBezTo>
                  <a:pt x="3631156" y="1382400"/>
                  <a:pt x="3688407" y="1424856"/>
                  <a:pt x="3697754" y="1415509"/>
                </a:cubicBezTo>
                <a:cubicBezTo>
                  <a:pt x="3714582" y="1398681"/>
                  <a:pt x="3720332" y="1347776"/>
                  <a:pt x="3720332" y="1347776"/>
                </a:cubicBezTo>
                <a:cubicBezTo>
                  <a:pt x="3716569" y="1234887"/>
                  <a:pt x="3715876" y="1121854"/>
                  <a:pt x="3709043" y="1009109"/>
                </a:cubicBezTo>
                <a:cubicBezTo>
                  <a:pt x="3708323" y="997231"/>
                  <a:pt x="3705372" y="984384"/>
                  <a:pt x="3697754" y="975243"/>
                </a:cubicBezTo>
                <a:cubicBezTo>
                  <a:pt x="3685709" y="960789"/>
                  <a:pt x="3667651" y="952665"/>
                  <a:pt x="3652599" y="941376"/>
                </a:cubicBezTo>
                <a:cubicBezTo>
                  <a:pt x="3645073" y="911272"/>
                  <a:pt x="3639834" y="880503"/>
                  <a:pt x="3630021" y="851065"/>
                </a:cubicBezTo>
                <a:cubicBezTo>
                  <a:pt x="3626258" y="839776"/>
                  <a:pt x="3626166" y="826490"/>
                  <a:pt x="3618732" y="817198"/>
                </a:cubicBezTo>
                <a:cubicBezTo>
                  <a:pt x="3610256" y="806603"/>
                  <a:pt x="3596154" y="802146"/>
                  <a:pt x="3584865" y="794620"/>
                </a:cubicBezTo>
                <a:cubicBezTo>
                  <a:pt x="3571986" y="755981"/>
                  <a:pt x="3554649" y="684165"/>
                  <a:pt x="3517132" y="659154"/>
                </a:cubicBezTo>
                <a:lnTo>
                  <a:pt x="3483265" y="636576"/>
                </a:lnTo>
                <a:cubicBezTo>
                  <a:pt x="3475739" y="625287"/>
                  <a:pt x="3466032" y="615180"/>
                  <a:pt x="3460688" y="602709"/>
                </a:cubicBezTo>
                <a:cubicBezTo>
                  <a:pt x="3454576" y="588448"/>
                  <a:pt x="3458005" y="570463"/>
                  <a:pt x="3449399" y="557554"/>
                </a:cubicBezTo>
                <a:cubicBezTo>
                  <a:pt x="3441873" y="546265"/>
                  <a:pt x="3426821" y="542502"/>
                  <a:pt x="3415532" y="534976"/>
                </a:cubicBezTo>
                <a:cubicBezTo>
                  <a:pt x="3350828" y="437920"/>
                  <a:pt x="3436983" y="552135"/>
                  <a:pt x="3359088" y="489820"/>
                </a:cubicBezTo>
                <a:cubicBezTo>
                  <a:pt x="3348494" y="481345"/>
                  <a:pt x="3347104" y="464429"/>
                  <a:pt x="3336510" y="455954"/>
                </a:cubicBezTo>
                <a:cubicBezTo>
                  <a:pt x="3328922" y="449884"/>
                  <a:pt x="3260733" y="434350"/>
                  <a:pt x="3257488" y="433376"/>
                </a:cubicBezTo>
                <a:cubicBezTo>
                  <a:pt x="3234692" y="426537"/>
                  <a:pt x="3189754" y="410798"/>
                  <a:pt x="3189754" y="410798"/>
                </a:cubicBezTo>
                <a:cubicBezTo>
                  <a:pt x="3167176" y="395746"/>
                  <a:pt x="3147763" y="374224"/>
                  <a:pt x="3122021" y="365643"/>
                </a:cubicBezTo>
                <a:cubicBezTo>
                  <a:pt x="3056111" y="343673"/>
                  <a:pt x="3119759" y="362933"/>
                  <a:pt x="3020421" y="343065"/>
                </a:cubicBezTo>
                <a:cubicBezTo>
                  <a:pt x="2984981" y="335977"/>
                  <a:pt x="2973678" y="331247"/>
                  <a:pt x="2941399" y="320487"/>
                </a:cubicBezTo>
                <a:cubicBezTo>
                  <a:pt x="2881192" y="324250"/>
                  <a:pt x="2820770" y="325461"/>
                  <a:pt x="2760777" y="331776"/>
                </a:cubicBezTo>
                <a:cubicBezTo>
                  <a:pt x="2748943" y="333022"/>
                  <a:pt x="2738526" y="340484"/>
                  <a:pt x="2726910" y="343065"/>
                </a:cubicBezTo>
                <a:cubicBezTo>
                  <a:pt x="2704566" y="348030"/>
                  <a:pt x="2681755" y="350591"/>
                  <a:pt x="2659177" y="354354"/>
                </a:cubicBezTo>
                <a:cubicBezTo>
                  <a:pt x="2572629" y="350591"/>
                  <a:pt x="2485702" y="351979"/>
                  <a:pt x="2399532" y="343065"/>
                </a:cubicBezTo>
                <a:cubicBezTo>
                  <a:pt x="2375859" y="340616"/>
                  <a:pt x="2355557" y="321885"/>
                  <a:pt x="2331799" y="320487"/>
                </a:cubicBezTo>
                <a:lnTo>
                  <a:pt x="2139888" y="309198"/>
                </a:lnTo>
                <a:cubicBezTo>
                  <a:pt x="2124836" y="301672"/>
                  <a:pt x="2109003" y="295539"/>
                  <a:pt x="2094732" y="286620"/>
                </a:cubicBezTo>
                <a:cubicBezTo>
                  <a:pt x="2078777" y="276648"/>
                  <a:pt x="2065913" y="262089"/>
                  <a:pt x="2049577" y="252754"/>
                </a:cubicBezTo>
                <a:cubicBezTo>
                  <a:pt x="2039245" y="246850"/>
                  <a:pt x="2026353" y="246787"/>
                  <a:pt x="2015710" y="241465"/>
                </a:cubicBezTo>
                <a:cubicBezTo>
                  <a:pt x="2003575" y="235397"/>
                  <a:pt x="1994241" y="224397"/>
                  <a:pt x="1981843" y="218887"/>
                </a:cubicBezTo>
                <a:cubicBezTo>
                  <a:pt x="1960095" y="209221"/>
                  <a:pt x="1914110" y="196309"/>
                  <a:pt x="1914110" y="196309"/>
                </a:cubicBezTo>
                <a:cubicBezTo>
                  <a:pt x="1880243" y="200072"/>
                  <a:pt x="1846121" y="201996"/>
                  <a:pt x="1812510" y="207598"/>
                </a:cubicBezTo>
                <a:cubicBezTo>
                  <a:pt x="1800772" y="209554"/>
                  <a:pt x="1790505" y="217938"/>
                  <a:pt x="1778643" y="218887"/>
                </a:cubicBezTo>
                <a:cubicBezTo>
                  <a:pt x="1696036" y="225496"/>
                  <a:pt x="1613073" y="226413"/>
                  <a:pt x="1530288" y="230176"/>
                </a:cubicBezTo>
                <a:cubicBezTo>
                  <a:pt x="1387571" y="277748"/>
                  <a:pt x="1615754" y="198387"/>
                  <a:pt x="1462554" y="264043"/>
                </a:cubicBezTo>
                <a:cubicBezTo>
                  <a:pt x="1448294" y="270155"/>
                  <a:pt x="1432860" y="274043"/>
                  <a:pt x="1417399" y="275331"/>
                </a:cubicBezTo>
                <a:cubicBezTo>
                  <a:pt x="1342306" y="281589"/>
                  <a:pt x="1266880" y="282857"/>
                  <a:pt x="1191621" y="286620"/>
                </a:cubicBezTo>
                <a:cubicBezTo>
                  <a:pt x="1078732" y="282857"/>
                  <a:pt x="964832" y="290869"/>
                  <a:pt x="852954" y="275331"/>
                </a:cubicBezTo>
                <a:lnTo>
                  <a:pt x="751354" y="207598"/>
                </a:lnTo>
                <a:cubicBezTo>
                  <a:pt x="740065" y="200072"/>
                  <a:pt x="730650" y="188311"/>
                  <a:pt x="717488" y="185020"/>
                </a:cubicBezTo>
                <a:cubicBezTo>
                  <a:pt x="642900" y="166373"/>
                  <a:pt x="687727" y="175655"/>
                  <a:pt x="582021" y="162443"/>
                </a:cubicBezTo>
                <a:cubicBezTo>
                  <a:pt x="510540" y="144573"/>
                  <a:pt x="549775" y="159761"/>
                  <a:pt x="469132" y="105998"/>
                </a:cubicBezTo>
                <a:cubicBezTo>
                  <a:pt x="457843" y="98472"/>
                  <a:pt x="448569" y="86081"/>
                  <a:pt x="435265" y="83420"/>
                </a:cubicBezTo>
                <a:cubicBezTo>
                  <a:pt x="367153" y="69797"/>
                  <a:pt x="397024" y="78198"/>
                  <a:pt x="344954" y="60843"/>
                </a:cubicBezTo>
                <a:cubicBezTo>
                  <a:pt x="76002" y="72048"/>
                  <a:pt x="123929" y="0"/>
                  <a:pt x="40154" y="117287"/>
                </a:cubicBezTo>
                <a:cubicBezTo>
                  <a:pt x="32268" y="128327"/>
                  <a:pt x="25103" y="139865"/>
                  <a:pt x="17577" y="151154"/>
                </a:cubicBezTo>
                <a:cubicBezTo>
                  <a:pt x="13814" y="173732"/>
                  <a:pt x="0" y="196879"/>
                  <a:pt x="6288" y="218887"/>
                </a:cubicBezTo>
                <a:cubicBezTo>
                  <a:pt x="9557" y="230329"/>
                  <a:pt x="28610" y="227290"/>
                  <a:pt x="40154" y="230176"/>
                </a:cubicBezTo>
                <a:cubicBezTo>
                  <a:pt x="88261" y="242203"/>
                  <a:pt x="79770" y="241465"/>
                  <a:pt x="74021" y="241465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Картинка 16 из 3088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3357562"/>
            <a:ext cx="6791337" cy="31242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1000108"/>
            <a:ext cx="84296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«Государственный флаг Российской Федерации представляет собой прямоугольное полотнище трех равновеликих горизонтальных полос: верхней — белого цвета, средней — синего, а нижней — красного цвета».</a:t>
            </a:r>
          </a:p>
          <a:p>
            <a:pPr algn="just"/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Федеральный конституционный закон </a:t>
            </a:r>
          </a:p>
          <a:p>
            <a:pPr algn="r"/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 25 декабря 2000 года</a:t>
            </a:r>
          </a:p>
          <a:p>
            <a:pPr algn="just"/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571472" y="2857496"/>
            <a:ext cx="3786214" cy="3643338"/>
          </a:xfrm>
          <a:prstGeom prst="wedgeRoundRectCallout">
            <a:avLst>
              <a:gd name="adj1" fmla="val 49509"/>
              <a:gd name="adj2" fmla="val 52356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Гимн — главная песня страны, посвященная родине. Это такой же символ государства, как флаг и герб. Слово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гимн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в переводе с греческого означает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хвалебная</a:t>
            </a: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торжественная песня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</p:txBody>
      </p:sp>
      <p:pic>
        <p:nvPicPr>
          <p:cNvPr id="6146" name="Picture 2" descr="Картинка 38 из 683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928670"/>
            <a:ext cx="3895734" cy="5687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Картинка 189 из 1730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642918"/>
            <a:ext cx="2762268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3929058" y="3214686"/>
            <a:ext cx="5000660" cy="3357586"/>
          </a:xfrm>
          <a:prstGeom prst="wedgeRoundRectCallout">
            <a:avLst>
              <a:gd name="adj1" fmla="val 49509"/>
              <a:gd name="adj2" fmla="val 52356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Современный Государственный гимн был утвержден Указом Президента России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30 декабря 2000 года.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Слова гимна написал Сергей Владимирович Михалков. Музыку — Александр Васильевич Александров. Послушайте, как он звучит.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3794" name="Picture 2" descr="Картинка 2 из 6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91955">
            <a:off x="339632" y="1018465"/>
            <a:ext cx="2136789" cy="2897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796" name="Picture 4" descr="Картинка 10 из 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4473">
            <a:off x="1475046" y="3656153"/>
            <a:ext cx="2160874" cy="29387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Картинка 189 из 1730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857232"/>
            <a:ext cx="2762268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 1 из 173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Гим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72528" y="6286520"/>
            <a:ext cx="438152" cy="438152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9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4143372" y="857232"/>
            <a:ext cx="4786346" cy="2357454"/>
          </a:xfrm>
          <a:prstGeom prst="wedgeRoundRectCallout">
            <a:avLst>
              <a:gd name="adj1" fmla="val 28566"/>
              <a:gd name="adj2" fmla="val 99750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Россия – многонациональная страна. В ней живёт более 150 народов. Каждый народ бережёт свою культуру и любит Россию – общую для всех великую Родину.</a:t>
            </a: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3" descr="C:\Documents and Settings\Admin\Мои документы\Мои рисунки\img0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6045">
            <a:off x="7624319" y="4147668"/>
            <a:ext cx="1127774" cy="2469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F:\3 - МЕДИА\4 - Картинки\РИСУНКИ\f234dc1ca44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428736"/>
            <a:ext cx="2643206" cy="52321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F:\3 - МЕДИА\4 - Картинки\РИСУНКИ\c4918933b8d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857232"/>
            <a:ext cx="2063267" cy="5147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147248" cy="531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63137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 76 из 208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14" y="717032"/>
            <a:ext cx="2006699" cy="3087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Картинка 76 из 208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50" y="1000108"/>
            <a:ext cx="1785950" cy="2675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42844" y="5786454"/>
            <a:ext cx="6357982" cy="928694"/>
          </a:xfrm>
          <a:prstGeom prst="wedgeRoundRectCallout">
            <a:avLst>
              <a:gd name="adj1" fmla="val 71642"/>
              <a:gd name="adj2" fmla="val -163974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Повязка с лентами и пояс-кушак –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части русского костюма.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3" descr="C:\Documents and Settings\Admin\Мои документы\Мои рисунки\img02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6045">
            <a:off x="7624319" y="4147668"/>
            <a:ext cx="1127774" cy="2469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http://upload.wikimedia.org/wikipedia/commons/6/6f/Carpatho-Rusyn_sub-groups_-_Transcarpathian_Rusyns_in_original_goral_folk-costumes_from_Maramure%C5%9F_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142984"/>
            <a:ext cx="5572164" cy="4000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Картинка 27 из 5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5572164" cy="4000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олилиния 7"/>
          <p:cNvSpPr/>
          <p:nvPr/>
        </p:nvSpPr>
        <p:spPr>
          <a:xfrm>
            <a:off x="6532349" y="1517102"/>
            <a:ext cx="2293152" cy="1469994"/>
          </a:xfrm>
          <a:custGeom>
            <a:avLst/>
            <a:gdLst>
              <a:gd name="connsiteX0" fmla="*/ 2015 w 2293152"/>
              <a:gd name="connsiteY0" fmla="*/ 989792 h 1469994"/>
              <a:gd name="connsiteX1" fmla="*/ 12289 w 2293152"/>
              <a:gd name="connsiteY1" fmla="*/ 917873 h 1469994"/>
              <a:gd name="connsiteX2" fmla="*/ 22563 w 2293152"/>
              <a:gd name="connsiteY2" fmla="*/ 835680 h 1469994"/>
              <a:gd name="connsiteX3" fmla="*/ 43112 w 2293152"/>
              <a:gd name="connsiteY3" fmla="*/ 702116 h 1469994"/>
              <a:gd name="connsiteX4" fmla="*/ 63660 w 2293152"/>
              <a:gd name="connsiteY4" fmla="*/ 558278 h 1469994"/>
              <a:gd name="connsiteX5" fmla="*/ 84208 w 2293152"/>
              <a:gd name="connsiteY5" fmla="*/ 527455 h 1469994"/>
              <a:gd name="connsiteX6" fmla="*/ 94482 w 2293152"/>
              <a:gd name="connsiteY6" fmla="*/ 496633 h 1469994"/>
              <a:gd name="connsiteX7" fmla="*/ 135579 w 2293152"/>
              <a:gd name="connsiteY7" fmla="*/ 434988 h 1469994"/>
              <a:gd name="connsiteX8" fmla="*/ 156127 w 2293152"/>
              <a:gd name="connsiteY8" fmla="*/ 404165 h 1469994"/>
              <a:gd name="connsiteX9" fmla="*/ 176676 w 2293152"/>
              <a:gd name="connsiteY9" fmla="*/ 342520 h 1469994"/>
              <a:gd name="connsiteX10" fmla="*/ 186950 w 2293152"/>
              <a:gd name="connsiteY10" fmla="*/ 311698 h 1469994"/>
              <a:gd name="connsiteX11" fmla="*/ 197224 w 2293152"/>
              <a:gd name="connsiteY11" fmla="*/ 280876 h 1469994"/>
              <a:gd name="connsiteX12" fmla="*/ 217772 w 2293152"/>
              <a:gd name="connsiteY12" fmla="*/ 178134 h 1469994"/>
              <a:gd name="connsiteX13" fmla="*/ 238321 w 2293152"/>
              <a:gd name="connsiteY13" fmla="*/ 157586 h 1469994"/>
              <a:gd name="connsiteX14" fmla="*/ 248595 w 2293152"/>
              <a:gd name="connsiteY14" fmla="*/ 126763 h 1469994"/>
              <a:gd name="connsiteX15" fmla="*/ 279417 w 2293152"/>
              <a:gd name="connsiteY15" fmla="*/ 116489 h 1469994"/>
              <a:gd name="connsiteX16" fmla="*/ 341062 w 2293152"/>
              <a:gd name="connsiteY16" fmla="*/ 75392 h 1469994"/>
              <a:gd name="connsiteX17" fmla="*/ 361611 w 2293152"/>
              <a:gd name="connsiteY17" fmla="*/ 54844 h 1469994"/>
              <a:gd name="connsiteX18" fmla="*/ 412981 w 2293152"/>
              <a:gd name="connsiteY18" fmla="*/ 44570 h 1469994"/>
              <a:gd name="connsiteX19" fmla="*/ 454078 w 2293152"/>
              <a:gd name="connsiteY19" fmla="*/ 24022 h 1469994"/>
              <a:gd name="connsiteX20" fmla="*/ 628739 w 2293152"/>
              <a:gd name="connsiteY20" fmla="*/ 3473 h 1469994"/>
              <a:gd name="connsiteX21" fmla="*/ 906141 w 2293152"/>
              <a:gd name="connsiteY21" fmla="*/ 13747 h 1469994"/>
              <a:gd name="connsiteX22" fmla="*/ 1039705 w 2293152"/>
              <a:gd name="connsiteY22" fmla="*/ 24022 h 1469994"/>
              <a:gd name="connsiteX23" fmla="*/ 1070527 w 2293152"/>
              <a:gd name="connsiteY23" fmla="*/ 44570 h 1469994"/>
              <a:gd name="connsiteX24" fmla="*/ 1101350 w 2293152"/>
              <a:gd name="connsiteY24" fmla="*/ 54844 h 1469994"/>
              <a:gd name="connsiteX25" fmla="*/ 1152721 w 2293152"/>
              <a:gd name="connsiteY25" fmla="*/ 95941 h 1469994"/>
              <a:gd name="connsiteX26" fmla="*/ 1183543 w 2293152"/>
              <a:gd name="connsiteY26" fmla="*/ 219231 h 1469994"/>
              <a:gd name="connsiteX27" fmla="*/ 1193817 w 2293152"/>
              <a:gd name="connsiteY27" fmla="*/ 270601 h 1469994"/>
              <a:gd name="connsiteX28" fmla="*/ 1214366 w 2293152"/>
              <a:gd name="connsiteY28" fmla="*/ 332246 h 1469994"/>
              <a:gd name="connsiteX29" fmla="*/ 1224640 w 2293152"/>
              <a:gd name="connsiteY29" fmla="*/ 363069 h 1469994"/>
              <a:gd name="connsiteX30" fmla="*/ 1234914 w 2293152"/>
              <a:gd name="connsiteY30" fmla="*/ 393891 h 1469994"/>
              <a:gd name="connsiteX31" fmla="*/ 1245188 w 2293152"/>
              <a:gd name="connsiteY31" fmla="*/ 424714 h 1469994"/>
              <a:gd name="connsiteX32" fmla="*/ 1265736 w 2293152"/>
              <a:gd name="connsiteY32" fmla="*/ 455536 h 1469994"/>
              <a:gd name="connsiteX33" fmla="*/ 1389026 w 2293152"/>
              <a:gd name="connsiteY33" fmla="*/ 445262 h 1469994"/>
              <a:gd name="connsiteX34" fmla="*/ 1419849 w 2293152"/>
              <a:gd name="connsiteY34" fmla="*/ 434988 h 1469994"/>
              <a:gd name="connsiteX35" fmla="*/ 1471220 w 2293152"/>
              <a:gd name="connsiteY35" fmla="*/ 383617 h 1469994"/>
              <a:gd name="connsiteX36" fmla="*/ 1532864 w 2293152"/>
              <a:gd name="connsiteY36" fmla="*/ 363069 h 1469994"/>
              <a:gd name="connsiteX37" fmla="*/ 1563687 w 2293152"/>
              <a:gd name="connsiteY37" fmla="*/ 352795 h 1469994"/>
              <a:gd name="connsiteX38" fmla="*/ 1615058 w 2293152"/>
              <a:gd name="connsiteY38" fmla="*/ 311698 h 1469994"/>
              <a:gd name="connsiteX39" fmla="*/ 1892460 w 2293152"/>
              <a:gd name="connsiteY39" fmla="*/ 280876 h 1469994"/>
              <a:gd name="connsiteX40" fmla="*/ 1943831 w 2293152"/>
              <a:gd name="connsiteY40" fmla="*/ 239779 h 1469994"/>
              <a:gd name="connsiteX41" fmla="*/ 1974653 w 2293152"/>
              <a:gd name="connsiteY41" fmla="*/ 219231 h 1469994"/>
              <a:gd name="connsiteX42" fmla="*/ 2108217 w 2293152"/>
              <a:gd name="connsiteY42" fmla="*/ 167860 h 1469994"/>
              <a:gd name="connsiteX43" fmla="*/ 2139040 w 2293152"/>
              <a:gd name="connsiteY43" fmla="*/ 219231 h 1469994"/>
              <a:gd name="connsiteX44" fmla="*/ 2169862 w 2293152"/>
              <a:gd name="connsiteY44" fmla="*/ 229505 h 1469994"/>
              <a:gd name="connsiteX45" fmla="*/ 2210959 w 2293152"/>
              <a:gd name="connsiteY45" fmla="*/ 280876 h 1469994"/>
              <a:gd name="connsiteX46" fmla="*/ 2221233 w 2293152"/>
              <a:gd name="connsiteY46" fmla="*/ 321972 h 1469994"/>
              <a:gd name="connsiteX47" fmla="*/ 2231507 w 2293152"/>
              <a:gd name="connsiteY47" fmla="*/ 506907 h 1469994"/>
              <a:gd name="connsiteX48" fmla="*/ 2241781 w 2293152"/>
              <a:gd name="connsiteY48" fmla="*/ 558278 h 1469994"/>
              <a:gd name="connsiteX49" fmla="*/ 2272604 w 2293152"/>
              <a:gd name="connsiteY49" fmla="*/ 568552 h 1469994"/>
              <a:gd name="connsiteX50" fmla="*/ 2282878 w 2293152"/>
              <a:gd name="connsiteY50" fmla="*/ 753487 h 1469994"/>
              <a:gd name="connsiteX51" fmla="*/ 2293152 w 2293152"/>
              <a:gd name="connsiteY51" fmla="*/ 845954 h 1469994"/>
              <a:gd name="connsiteX52" fmla="*/ 2282878 w 2293152"/>
              <a:gd name="connsiteY52" fmla="*/ 1277469 h 1469994"/>
              <a:gd name="connsiteX53" fmla="*/ 2272604 w 2293152"/>
              <a:gd name="connsiteY53" fmla="*/ 1380210 h 1469994"/>
              <a:gd name="connsiteX54" fmla="*/ 2262330 w 2293152"/>
              <a:gd name="connsiteY54" fmla="*/ 1411033 h 1469994"/>
              <a:gd name="connsiteX55" fmla="*/ 2077395 w 2293152"/>
              <a:gd name="connsiteY55" fmla="*/ 1421307 h 1469994"/>
              <a:gd name="connsiteX56" fmla="*/ 1995202 w 2293152"/>
              <a:gd name="connsiteY56" fmla="*/ 1431581 h 1469994"/>
              <a:gd name="connsiteX57" fmla="*/ 793125 w 2293152"/>
              <a:gd name="connsiteY57" fmla="*/ 1431581 h 1469994"/>
              <a:gd name="connsiteX58" fmla="*/ 700658 w 2293152"/>
              <a:gd name="connsiteY58" fmla="*/ 1380210 h 1469994"/>
              <a:gd name="connsiteX59" fmla="*/ 680109 w 2293152"/>
              <a:gd name="connsiteY59" fmla="*/ 1359662 h 1469994"/>
              <a:gd name="connsiteX60" fmla="*/ 649287 w 2293152"/>
              <a:gd name="connsiteY60" fmla="*/ 1349388 h 1469994"/>
              <a:gd name="connsiteX61" fmla="*/ 618464 w 2293152"/>
              <a:gd name="connsiteY61" fmla="*/ 1318565 h 1469994"/>
              <a:gd name="connsiteX62" fmla="*/ 597916 w 2293152"/>
              <a:gd name="connsiteY62" fmla="*/ 1287743 h 1469994"/>
              <a:gd name="connsiteX63" fmla="*/ 567094 w 2293152"/>
              <a:gd name="connsiteY63" fmla="*/ 1267195 h 1469994"/>
              <a:gd name="connsiteX64" fmla="*/ 546545 w 2293152"/>
              <a:gd name="connsiteY64" fmla="*/ 1246646 h 1469994"/>
              <a:gd name="connsiteX65" fmla="*/ 443804 w 2293152"/>
              <a:gd name="connsiteY65" fmla="*/ 1205550 h 1469994"/>
              <a:gd name="connsiteX66" fmla="*/ 361611 w 2293152"/>
              <a:gd name="connsiteY66" fmla="*/ 1143905 h 1469994"/>
              <a:gd name="connsiteX67" fmla="*/ 320514 w 2293152"/>
              <a:gd name="connsiteY67" fmla="*/ 1133631 h 1469994"/>
              <a:gd name="connsiteX68" fmla="*/ 238321 w 2293152"/>
              <a:gd name="connsiteY68" fmla="*/ 1113082 h 1469994"/>
              <a:gd name="connsiteX69" fmla="*/ 104757 w 2293152"/>
              <a:gd name="connsiteY69" fmla="*/ 1102808 h 1469994"/>
              <a:gd name="connsiteX70" fmla="*/ 53386 w 2293152"/>
              <a:gd name="connsiteY70" fmla="*/ 1092534 h 1469994"/>
              <a:gd name="connsiteX71" fmla="*/ 32838 w 2293152"/>
              <a:gd name="connsiteY71" fmla="*/ 1061711 h 1469994"/>
              <a:gd name="connsiteX72" fmla="*/ 12289 w 2293152"/>
              <a:gd name="connsiteY72" fmla="*/ 1041163 h 1469994"/>
              <a:gd name="connsiteX73" fmla="*/ 2015 w 2293152"/>
              <a:gd name="connsiteY73" fmla="*/ 989792 h 146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293152" h="1469994">
                <a:moveTo>
                  <a:pt x="2015" y="989792"/>
                </a:moveTo>
                <a:cubicBezTo>
                  <a:pt x="2015" y="969244"/>
                  <a:pt x="9089" y="941877"/>
                  <a:pt x="12289" y="917873"/>
                </a:cubicBezTo>
                <a:cubicBezTo>
                  <a:pt x="15938" y="890504"/>
                  <a:pt x="18364" y="862970"/>
                  <a:pt x="22563" y="835680"/>
                </a:cubicBezTo>
                <a:cubicBezTo>
                  <a:pt x="42165" y="708272"/>
                  <a:pt x="24487" y="879053"/>
                  <a:pt x="43112" y="702116"/>
                </a:cubicBezTo>
                <a:cubicBezTo>
                  <a:pt x="46262" y="672190"/>
                  <a:pt x="43744" y="598110"/>
                  <a:pt x="63660" y="558278"/>
                </a:cubicBezTo>
                <a:cubicBezTo>
                  <a:pt x="69182" y="547233"/>
                  <a:pt x="78686" y="538500"/>
                  <a:pt x="84208" y="527455"/>
                </a:cubicBezTo>
                <a:cubicBezTo>
                  <a:pt x="89051" y="517769"/>
                  <a:pt x="89223" y="506100"/>
                  <a:pt x="94482" y="496633"/>
                </a:cubicBezTo>
                <a:cubicBezTo>
                  <a:pt x="106476" y="475045"/>
                  <a:pt x="121880" y="455536"/>
                  <a:pt x="135579" y="434988"/>
                </a:cubicBezTo>
                <a:cubicBezTo>
                  <a:pt x="142428" y="424714"/>
                  <a:pt x="152222" y="415879"/>
                  <a:pt x="156127" y="404165"/>
                </a:cubicBezTo>
                <a:lnTo>
                  <a:pt x="176676" y="342520"/>
                </a:lnTo>
                <a:lnTo>
                  <a:pt x="186950" y="311698"/>
                </a:lnTo>
                <a:lnTo>
                  <a:pt x="197224" y="280876"/>
                </a:lnTo>
                <a:cubicBezTo>
                  <a:pt x="198514" y="273138"/>
                  <a:pt x="210109" y="193460"/>
                  <a:pt x="217772" y="178134"/>
                </a:cubicBezTo>
                <a:cubicBezTo>
                  <a:pt x="222104" y="169470"/>
                  <a:pt x="231471" y="164435"/>
                  <a:pt x="238321" y="157586"/>
                </a:cubicBezTo>
                <a:cubicBezTo>
                  <a:pt x="241746" y="147312"/>
                  <a:pt x="240937" y="134421"/>
                  <a:pt x="248595" y="126763"/>
                </a:cubicBezTo>
                <a:cubicBezTo>
                  <a:pt x="256253" y="119105"/>
                  <a:pt x="269950" y="121748"/>
                  <a:pt x="279417" y="116489"/>
                </a:cubicBezTo>
                <a:cubicBezTo>
                  <a:pt x="301005" y="104495"/>
                  <a:pt x="323599" y="92854"/>
                  <a:pt x="341062" y="75392"/>
                </a:cubicBezTo>
                <a:cubicBezTo>
                  <a:pt x="347912" y="68543"/>
                  <a:pt x="352708" y="58660"/>
                  <a:pt x="361611" y="54844"/>
                </a:cubicBezTo>
                <a:cubicBezTo>
                  <a:pt x="377662" y="47965"/>
                  <a:pt x="395858" y="47995"/>
                  <a:pt x="412981" y="44570"/>
                </a:cubicBezTo>
                <a:cubicBezTo>
                  <a:pt x="426680" y="37721"/>
                  <a:pt x="440001" y="30055"/>
                  <a:pt x="454078" y="24022"/>
                </a:cubicBezTo>
                <a:cubicBezTo>
                  <a:pt x="510128" y="0"/>
                  <a:pt x="564527" y="8059"/>
                  <a:pt x="628739" y="3473"/>
                </a:cubicBezTo>
                <a:lnTo>
                  <a:pt x="906141" y="13747"/>
                </a:lnTo>
                <a:cubicBezTo>
                  <a:pt x="950738" y="15977"/>
                  <a:pt x="995817" y="15793"/>
                  <a:pt x="1039705" y="24022"/>
                </a:cubicBezTo>
                <a:cubicBezTo>
                  <a:pt x="1051841" y="26298"/>
                  <a:pt x="1059483" y="39048"/>
                  <a:pt x="1070527" y="44570"/>
                </a:cubicBezTo>
                <a:cubicBezTo>
                  <a:pt x="1080214" y="49413"/>
                  <a:pt x="1091076" y="51419"/>
                  <a:pt x="1101350" y="54844"/>
                </a:cubicBezTo>
                <a:cubicBezTo>
                  <a:pt x="1107056" y="58648"/>
                  <a:pt x="1149468" y="84012"/>
                  <a:pt x="1152721" y="95941"/>
                </a:cubicBezTo>
                <a:cubicBezTo>
                  <a:pt x="1193007" y="243655"/>
                  <a:pt x="1134386" y="145493"/>
                  <a:pt x="1183543" y="219231"/>
                </a:cubicBezTo>
                <a:cubicBezTo>
                  <a:pt x="1186968" y="236354"/>
                  <a:pt x="1189222" y="253754"/>
                  <a:pt x="1193817" y="270601"/>
                </a:cubicBezTo>
                <a:cubicBezTo>
                  <a:pt x="1199516" y="291498"/>
                  <a:pt x="1207516" y="311698"/>
                  <a:pt x="1214366" y="332246"/>
                </a:cubicBezTo>
                <a:lnTo>
                  <a:pt x="1224640" y="363069"/>
                </a:lnTo>
                <a:lnTo>
                  <a:pt x="1234914" y="393891"/>
                </a:lnTo>
                <a:cubicBezTo>
                  <a:pt x="1238339" y="404165"/>
                  <a:pt x="1239181" y="415703"/>
                  <a:pt x="1245188" y="424714"/>
                </a:cubicBezTo>
                <a:lnTo>
                  <a:pt x="1265736" y="455536"/>
                </a:lnTo>
                <a:cubicBezTo>
                  <a:pt x="1306833" y="452111"/>
                  <a:pt x="1348149" y="450712"/>
                  <a:pt x="1389026" y="445262"/>
                </a:cubicBezTo>
                <a:cubicBezTo>
                  <a:pt x="1399761" y="443831"/>
                  <a:pt x="1411392" y="441754"/>
                  <a:pt x="1419849" y="434988"/>
                </a:cubicBezTo>
                <a:cubicBezTo>
                  <a:pt x="1475504" y="390464"/>
                  <a:pt x="1401865" y="414441"/>
                  <a:pt x="1471220" y="383617"/>
                </a:cubicBezTo>
                <a:cubicBezTo>
                  <a:pt x="1491013" y="374820"/>
                  <a:pt x="1512316" y="369918"/>
                  <a:pt x="1532864" y="363069"/>
                </a:cubicBezTo>
                <a:lnTo>
                  <a:pt x="1563687" y="352795"/>
                </a:lnTo>
                <a:cubicBezTo>
                  <a:pt x="1580767" y="335714"/>
                  <a:pt x="1591726" y="322068"/>
                  <a:pt x="1615058" y="311698"/>
                </a:cubicBezTo>
                <a:cubicBezTo>
                  <a:pt x="1708623" y="270114"/>
                  <a:pt x="1776019" y="286421"/>
                  <a:pt x="1892460" y="280876"/>
                </a:cubicBezTo>
                <a:cubicBezTo>
                  <a:pt x="1987340" y="217619"/>
                  <a:pt x="1870621" y="298346"/>
                  <a:pt x="1943831" y="239779"/>
                </a:cubicBezTo>
                <a:cubicBezTo>
                  <a:pt x="1953473" y="232065"/>
                  <a:pt x="1964379" y="226080"/>
                  <a:pt x="1974653" y="219231"/>
                </a:cubicBezTo>
                <a:cubicBezTo>
                  <a:pt x="2032952" y="131783"/>
                  <a:pt x="1991205" y="154859"/>
                  <a:pt x="2108217" y="167860"/>
                </a:cubicBezTo>
                <a:cubicBezTo>
                  <a:pt x="2116299" y="192105"/>
                  <a:pt x="2115534" y="205127"/>
                  <a:pt x="2139040" y="219231"/>
                </a:cubicBezTo>
                <a:cubicBezTo>
                  <a:pt x="2148326" y="224803"/>
                  <a:pt x="2159588" y="226080"/>
                  <a:pt x="2169862" y="229505"/>
                </a:cubicBezTo>
                <a:cubicBezTo>
                  <a:pt x="2186435" y="246077"/>
                  <a:pt x="2201237" y="258192"/>
                  <a:pt x="2210959" y="280876"/>
                </a:cubicBezTo>
                <a:cubicBezTo>
                  <a:pt x="2216521" y="293855"/>
                  <a:pt x="2217808" y="308273"/>
                  <a:pt x="2221233" y="321972"/>
                </a:cubicBezTo>
                <a:cubicBezTo>
                  <a:pt x="2224658" y="383617"/>
                  <a:pt x="2226159" y="445399"/>
                  <a:pt x="2231507" y="506907"/>
                </a:cubicBezTo>
                <a:cubicBezTo>
                  <a:pt x="2233020" y="524304"/>
                  <a:pt x="2232094" y="543748"/>
                  <a:pt x="2241781" y="558278"/>
                </a:cubicBezTo>
                <a:cubicBezTo>
                  <a:pt x="2247788" y="567289"/>
                  <a:pt x="2262330" y="565127"/>
                  <a:pt x="2272604" y="568552"/>
                </a:cubicBezTo>
                <a:cubicBezTo>
                  <a:pt x="2276029" y="630197"/>
                  <a:pt x="2278317" y="691916"/>
                  <a:pt x="2282878" y="753487"/>
                </a:cubicBezTo>
                <a:cubicBezTo>
                  <a:pt x="2285169" y="784414"/>
                  <a:pt x="2293152" y="814942"/>
                  <a:pt x="2293152" y="845954"/>
                </a:cubicBezTo>
                <a:cubicBezTo>
                  <a:pt x="2293152" y="989833"/>
                  <a:pt x="2288408" y="1133696"/>
                  <a:pt x="2282878" y="1277469"/>
                </a:cubicBezTo>
                <a:cubicBezTo>
                  <a:pt x="2281555" y="1311861"/>
                  <a:pt x="2277837" y="1346192"/>
                  <a:pt x="2272604" y="1380210"/>
                </a:cubicBezTo>
                <a:cubicBezTo>
                  <a:pt x="2270957" y="1390914"/>
                  <a:pt x="2272928" y="1408802"/>
                  <a:pt x="2262330" y="1411033"/>
                </a:cubicBezTo>
                <a:cubicBezTo>
                  <a:pt x="2201914" y="1423752"/>
                  <a:pt x="2139040" y="1417882"/>
                  <a:pt x="2077395" y="1421307"/>
                </a:cubicBezTo>
                <a:cubicBezTo>
                  <a:pt x="2049997" y="1424732"/>
                  <a:pt x="2022689" y="1428963"/>
                  <a:pt x="1995202" y="1431581"/>
                </a:cubicBezTo>
                <a:cubicBezTo>
                  <a:pt x="1591863" y="1469994"/>
                  <a:pt x="1225362" y="1435737"/>
                  <a:pt x="793125" y="1431581"/>
                </a:cubicBezTo>
                <a:cubicBezTo>
                  <a:pt x="754365" y="1418661"/>
                  <a:pt x="735989" y="1415539"/>
                  <a:pt x="700658" y="1380210"/>
                </a:cubicBezTo>
                <a:cubicBezTo>
                  <a:pt x="693808" y="1373361"/>
                  <a:pt x="688415" y="1364646"/>
                  <a:pt x="680109" y="1359662"/>
                </a:cubicBezTo>
                <a:cubicBezTo>
                  <a:pt x="670823" y="1354090"/>
                  <a:pt x="659561" y="1352813"/>
                  <a:pt x="649287" y="1349388"/>
                </a:cubicBezTo>
                <a:cubicBezTo>
                  <a:pt x="639013" y="1339114"/>
                  <a:pt x="627766" y="1329727"/>
                  <a:pt x="618464" y="1318565"/>
                </a:cubicBezTo>
                <a:cubicBezTo>
                  <a:pt x="610559" y="1309079"/>
                  <a:pt x="606647" y="1296474"/>
                  <a:pt x="597916" y="1287743"/>
                </a:cubicBezTo>
                <a:cubicBezTo>
                  <a:pt x="589185" y="1279012"/>
                  <a:pt x="576736" y="1274909"/>
                  <a:pt x="567094" y="1267195"/>
                </a:cubicBezTo>
                <a:cubicBezTo>
                  <a:pt x="559530" y="1261144"/>
                  <a:pt x="555209" y="1250978"/>
                  <a:pt x="546545" y="1246646"/>
                </a:cubicBezTo>
                <a:cubicBezTo>
                  <a:pt x="479713" y="1213230"/>
                  <a:pt x="497667" y="1241459"/>
                  <a:pt x="443804" y="1205550"/>
                </a:cubicBezTo>
                <a:cubicBezTo>
                  <a:pt x="402726" y="1178164"/>
                  <a:pt x="439133" y="1163285"/>
                  <a:pt x="361611" y="1143905"/>
                </a:cubicBezTo>
                <a:cubicBezTo>
                  <a:pt x="347912" y="1140480"/>
                  <a:pt x="334091" y="1137510"/>
                  <a:pt x="320514" y="1133631"/>
                </a:cubicBezTo>
                <a:cubicBezTo>
                  <a:pt x="279769" y="1121989"/>
                  <a:pt x="289598" y="1118779"/>
                  <a:pt x="238321" y="1113082"/>
                </a:cubicBezTo>
                <a:cubicBezTo>
                  <a:pt x="193941" y="1108151"/>
                  <a:pt x="149278" y="1106233"/>
                  <a:pt x="104757" y="1102808"/>
                </a:cubicBezTo>
                <a:cubicBezTo>
                  <a:pt x="87633" y="1099383"/>
                  <a:pt x="68548" y="1101198"/>
                  <a:pt x="53386" y="1092534"/>
                </a:cubicBezTo>
                <a:cubicBezTo>
                  <a:pt x="42665" y="1086408"/>
                  <a:pt x="40552" y="1071353"/>
                  <a:pt x="32838" y="1061711"/>
                </a:cubicBezTo>
                <a:cubicBezTo>
                  <a:pt x="26787" y="1054147"/>
                  <a:pt x="19139" y="1048012"/>
                  <a:pt x="12289" y="1041163"/>
                </a:cubicBezTo>
                <a:cubicBezTo>
                  <a:pt x="0" y="979718"/>
                  <a:pt x="2015" y="1010340"/>
                  <a:pt x="2015" y="98979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42844" y="5786454"/>
            <a:ext cx="6357982" cy="928694"/>
          </a:xfrm>
          <a:prstGeom prst="wedgeRoundRectCallout">
            <a:avLst>
              <a:gd name="adj1" fmla="val 71642"/>
              <a:gd name="adj2" fmla="val -163974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Татарский праздник Сабантуй.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3" descr="C:\Documents and Settings\Admin\Мои документы\Мои рисунки\img02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6045">
            <a:off x="7624319" y="4147668"/>
            <a:ext cx="1127774" cy="2469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Картинка 3 из 5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EFF6"/>
              </a:clrFrom>
              <a:clrTo>
                <a:srgbClr val="F2EF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714356"/>
            <a:ext cx="2564267" cy="265040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6" descr="Картинка 3 из 19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5572164" cy="4000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Овал 8"/>
          <p:cNvSpPr/>
          <p:nvPr/>
        </p:nvSpPr>
        <p:spPr>
          <a:xfrm>
            <a:off x="7215206" y="2071678"/>
            <a:ext cx="857256" cy="785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42844" y="5786454"/>
            <a:ext cx="6357982" cy="928694"/>
          </a:xfrm>
          <a:prstGeom prst="wedgeRoundRectCallout">
            <a:avLst>
              <a:gd name="adj1" fmla="val 71642"/>
              <a:gd name="adj2" fmla="val -163974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Резьба по дереву – одно из традиционных занятий у народа чуваши.</a:t>
            </a:r>
          </a:p>
        </p:txBody>
      </p:sp>
      <p:pic>
        <p:nvPicPr>
          <p:cNvPr id="6" name="Picture 3" descr="C:\Documents and Settings\Admin\Мои документы\Мои рисунки\img02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6045">
            <a:off x="7624319" y="4147668"/>
            <a:ext cx="1127774" cy="2469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890" name="Picture 2" descr="Картинка 250 из 197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857232"/>
            <a:ext cx="2286016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Картинка 12 из 11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5572164" cy="4000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42844" y="5786454"/>
            <a:ext cx="6357982" cy="928694"/>
          </a:xfrm>
          <a:prstGeom prst="wedgeRoundRectCallout">
            <a:avLst>
              <a:gd name="adj1" fmla="val 71642"/>
              <a:gd name="adj2" fmla="val -163974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Народ мордва славится богато вышитой национальной одеждой.</a:t>
            </a:r>
          </a:p>
        </p:txBody>
      </p:sp>
      <p:pic>
        <p:nvPicPr>
          <p:cNvPr id="6" name="Picture 3" descr="C:\Documents and Settings\Admin\Мои документы\Мои рисунки\img02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6045">
            <a:off x="7624319" y="4147668"/>
            <a:ext cx="1127774" cy="2469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16" name="Picture 4" descr="Картинка 85 из 12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8E8E6"/>
              </a:clrFrom>
              <a:clrTo>
                <a:srgbClr val="E8E8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1000108"/>
            <a:ext cx="3333773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Картинка 33 из 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5572164" cy="4000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42844" y="5786454"/>
            <a:ext cx="6357982" cy="928694"/>
          </a:xfrm>
          <a:prstGeom prst="wedgeRoundRectCallout">
            <a:avLst>
              <a:gd name="adj1" fmla="val 71642"/>
              <a:gd name="adj2" fmla="val -163974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Оленья упряжка –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традиционный транспорт чукчей.</a:t>
            </a:r>
          </a:p>
        </p:txBody>
      </p:sp>
      <p:pic>
        <p:nvPicPr>
          <p:cNvPr id="6" name="Picture 3" descr="C:\Documents and Settings\Admin\Мои документы\Мои рисунки\img02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6045">
            <a:off x="7624319" y="4147668"/>
            <a:ext cx="1127774" cy="2469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38" name="Picture 2" descr="Картинка 2 из 19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300" y="1214422"/>
            <a:ext cx="3133836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Картинка 71 из 23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5572164" cy="4000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42844" y="5786454"/>
            <a:ext cx="6786610" cy="928694"/>
          </a:xfrm>
          <a:prstGeom prst="wedgeRoundRectCallout">
            <a:avLst>
              <a:gd name="adj1" fmla="val 64981"/>
              <a:gd name="adj2" fmla="val -163974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Конские скачки – одно из любимых состязаний башкир во время народных праздников.</a:t>
            </a:r>
          </a:p>
        </p:txBody>
      </p:sp>
      <p:pic>
        <p:nvPicPr>
          <p:cNvPr id="6" name="Picture 3" descr="C:\Documents and Settings\Admin\Мои документы\Мои рисунки\img02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6045">
            <a:off x="7624319" y="4147668"/>
            <a:ext cx="1127774" cy="2469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2" name="Picture 2" descr="Картинка 14 из 34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1000108"/>
            <a:ext cx="1714512" cy="244930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214282" y="928670"/>
            <a:ext cx="8715436" cy="1285884"/>
          </a:xfrm>
          <a:prstGeom prst="wedgeRoundRectCallout">
            <a:avLst>
              <a:gd name="adj1" fmla="val -41165"/>
              <a:gd name="adj2" fmla="val 231680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 каждого народа нашей страны свой родной язык. Государственный язык в России – русский.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 объединяет все народы, скрепляет их братскую семью. 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Picture 2" descr="C:\Documents and Settings\Admin\Мои документы\Мои рисунки\img01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F5F8"/>
              </a:clrFrom>
              <a:clrTo>
                <a:srgbClr val="F1F5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286256"/>
            <a:ext cx="1143008" cy="2456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986" name="Picture 2" descr="Картинка 16 из 577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2428868"/>
            <a:ext cx="5000660" cy="4261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2"/>
          <p:cNvSpPr>
            <a:spLocks noChangeArrowheads="1" noChangeShapeType="1" noTextEdit="1"/>
          </p:cNvSpPr>
          <p:nvPr/>
        </p:nvSpPr>
        <p:spPr bwMode="auto">
          <a:xfrm>
            <a:off x="857224" y="2285992"/>
            <a:ext cx="5930900" cy="468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Одна у человека мать, одна у него и Родина.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5059" name="WordArt 3"/>
          <p:cNvSpPr>
            <a:spLocks noChangeArrowheads="1" noChangeShapeType="1" noTextEdit="1"/>
          </p:cNvSpPr>
          <p:nvPr/>
        </p:nvSpPr>
        <p:spPr bwMode="auto">
          <a:xfrm>
            <a:off x="2857488" y="6143644"/>
            <a:ext cx="4857784" cy="468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Нет в мире краше Родины нашей.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5060" name="WordArt 4"/>
          <p:cNvSpPr>
            <a:spLocks noChangeArrowheads="1" noChangeShapeType="1" noTextEdit="1"/>
          </p:cNvSpPr>
          <p:nvPr/>
        </p:nvSpPr>
        <p:spPr bwMode="auto">
          <a:xfrm>
            <a:off x="1071538" y="5357826"/>
            <a:ext cx="3932223" cy="468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Всякому мила своя сторона.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5061" name="WordArt 5"/>
          <p:cNvSpPr>
            <a:spLocks noChangeArrowheads="1" noChangeShapeType="1" noTextEdit="1"/>
          </p:cNvSpPr>
          <p:nvPr/>
        </p:nvSpPr>
        <p:spPr bwMode="auto">
          <a:xfrm>
            <a:off x="4143372" y="4643446"/>
            <a:ext cx="4786346" cy="468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Везде хорошо, но милее Родины нет.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5062" name="WordArt 6"/>
          <p:cNvSpPr>
            <a:spLocks noChangeArrowheads="1" noChangeShapeType="1" noTextEdit="1"/>
          </p:cNvSpPr>
          <p:nvPr/>
        </p:nvSpPr>
        <p:spPr bwMode="auto">
          <a:xfrm>
            <a:off x="214282" y="3857628"/>
            <a:ext cx="4786346" cy="468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На чужой стороне и весна не красна.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5063" name="WordArt 7"/>
          <p:cNvSpPr>
            <a:spLocks noChangeArrowheads="1" noChangeShapeType="1" noTextEdit="1"/>
          </p:cNvSpPr>
          <p:nvPr/>
        </p:nvSpPr>
        <p:spPr bwMode="auto">
          <a:xfrm>
            <a:off x="2714612" y="3071810"/>
            <a:ext cx="5143536" cy="468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Родная сторона – мать, чужая - мачеха.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3" name="Picture 3" descr="C:\Documents and Settings\Admin\Мои документы\Мои рисунки\img0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6045">
            <a:off x="7624319" y="575767"/>
            <a:ext cx="1127774" cy="2469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142844" y="1000108"/>
            <a:ext cx="7358114" cy="1071570"/>
          </a:xfrm>
          <a:prstGeom prst="wedgeRoundRectCallout">
            <a:avLst>
              <a:gd name="adj1" fmla="val 55030"/>
              <a:gd name="adj2" fmla="val -46291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Прочитайте пословицы о Родине и объясните,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 вы их понимаете.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50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450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50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450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450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450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/>
      <p:bldP spid="45060" grpId="0"/>
      <p:bldP spid="45061" grpId="0"/>
      <p:bldP spid="45062" grpId="0"/>
      <p:bldP spid="4506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5289630" y="972935"/>
            <a:ext cx="574322" cy="1747116"/>
          </a:xfrm>
          <a:custGeom>
            <a:avLst/>
            <a:gdLst>
              <a:gd name="connsiteX0" fmla="*/ 0 w 574322"/>
              <a:gd name="connsiteY0" fmla="*/ 253981 h 1747116"/>
              <a:gd name="connsiteX1" fmla="*/ 11575 w 574322"/>
              <a:gd name="connsiteY1" fmla="*/ 115085 h 1747116"/>
              <a:gd name="connsiteX2" fmla="*/ 34724 w 574322"/>
              <a:gd name="connsiteY2" fmla="*/ 80361 h 1747116"/>
              <a:gd name="connsiteX3" fmla="*/ 69448 w 574322"/>
              <a:gd name="connsiteY3" fmla="*/ 68787 h 1747116"/>
              <a:gd name="connsiteX4" fmla="*/ 208345 w 574322"/>
              <a:gd name="connsiteY4" fmla="*/ 45637 h 1747116"/>
              <a:gd name="connsiteX5" fmla="*/ 185195 w 574322"/>
              <a:gd name="connsiteY5" fmla="*/ 10913 h 1747116"/>
              <a:gd name="connsiteX6" fmla="*/ 219919 w 574322"/>
              <a:gd name="connsiteY6" fmla="*/ 22488 h 1747116"/>
              <a:gd name="connsiteX7" fmla="*/ 277793 w 574322"/>
              <a:gd name="connsiteY7" fmla="*/ 34062 h 1747116"/>
              <a:gd name="connsiteX8" fmla="*/ 335666 w 574322"/>
              <a:gd name="connsiteY8" fmla="*/ 68787 h 1747116"/>
              <a:gd name="connsiteX9" fmla="*/ 393540 w 574322"/>
              <a:gd name="connsiteY9" fmla="*/ 103511 h 1747116"/>
              <a:gd name="connsiteX10" fmla="*/ 405114 w 574322"/>
              <a:gd name="connsiteY10" fmla="*/ 184533 h 1747116"/>
              <a:gd name="connsiteX11" fmla="*/ 416689 w 574322"/>
              <a:gd name="connsiteY11" fmla="*/ 242407 h 1747116"/>
              <a:gd name="connsiteX12" fmla="*/ 451413 w 574322"/>
              <a:gd name="connsiteY12" fmla="*/ 253981 h 1747116"/>
              <a:gd name="connsiteX13" fmla="*/ 439838 w 574322"/>
              <a:gd name="connsiteY13" fmla="*/ 531774 h 1747116"/>
              <a:gd name="connsiteX14" fmla="*/ 428264 w 574322"/>
              <a:gd name="connsiteY14" fmla="*/ 624371 h 1747116"/>
              <a:gd name="connsiteX15" fmla="*/ 405114 w 574322"/>
              <a:gd name="connsiteY15" fmla="*/ 647521 h 1747116"/>
              <a:gd name="connsiteX16" fmla="*/ 393540 w 574322"/>
              <a:gd name="connsiteY16" fmla="*/ 682245 h 1747116"/>
              <a:gd name="connsiteX17" fmla="*/ 370390 w 574322"/>
              <a:gd name="connsiteY17" fmla="*/ 786417 h 1747116"/>
              <a:gd name="connsiteX18" fmla="*/ 324092 w 574322"/>
              <a:gd name="connsiteY18" fmla="*/ 855865 h 1747116"/>
              <a:gd name="connsiteX19" fmla="*/ 312517 w 574322"/>
              <a:gd name="connsiteY19" fmla="*/ 971612 h 1747116"/>
              <a:gd name="connsiteX20" fmla="*/ 300942 w 574322"/>
              <a:gd name="connsiteY20" fmla="*/ 1006336 h 1747116"/>
              <a:gd name="connsiteX21" fmla="*/ 347241 w 574322"/>
              <a:gd name="connsiteY21" fmla="*/ 1446174 h 1747116"/>
              <a:gd name="connsiteX22" fmla="*/ 358816 w 574322"/>
              <a:gd name="connsiteY22" fmla="*/ 1480898 h 1747116"/>
              <a:gd name="connsiteX23" fmla="*/ 416689 w 574322"/>
              <a:gd name="connsiteY23" fmla="*/ 1492473 h 1747116"/>
              <a:gd name="connsiteX24" fmla="*/ 451413 w 574322"/>
              <a:gd name="connsiteY24" fmla="*/ 1504047 h 1747116"/>
              <a:gd name="connsiteX25" fmla="*/ 474562 w 574322"/>
              <a:gd name="connsiteY25" fmla="*/ 1527197 h 1747116"/>
              <a:gd name="connsiteX26" fmla="*/ 544011 w 574322"/>
              <a:gd name="connsiteY26" fmla="*/ 1550346 h 1747116"/>
              <a:gd name="connsiteX27" fmla="*/ 567160 w 574322"/>
              <a:gd name="connsiteY27" fmla="*/ 1596645 h 1747116"/>
              <a:gd name="connsiteX28" fmla="*/ 532436 w 574322"/>
              <a:gd name="connsiteY28" fmla="*/ 1700817 h 1747116"/>
              <a:gd name="connsiteX29" fmla="*/ 520861 w 574322"/>
              <a:gd name="connsiteY29" fmla="*/ 1735541 h 1747116"/>
              <a:gd name="connsiteX30" fmla="*/ 486137 w 574322"/>
              <a:gd name="connsiteY30" fmla="*/ 1747116 h 1747116"/>
              <a:gd name="connsiteX31" fmla="*/ 428264 w 574322"/>
              <a:gd name="connsiteY31" fmla="*/ 1723966 h 1747116"/>
              <a:gd name="connsiteX32" fmla="*/ 358816 w 574322"/>
              <a:gd name="connsiteY32" fmla="*/ 1666093 h 1747116"/>
              <a:gd name="connsiteX33" fmla="*/ 300942 w 574322"/>
              <a:gd name="connsiteY33" fmla="*/ 1619794 h 1747116"/>
              <a:gd name="connsiteX34" fmla="*/ 243069 w 574322"/>
              <a:gd name="connsiteY34" fmla="*/ 1585070 h 1747116"/>
              <a:gd name="connsiteX35" fmla="*/ 185195 w 574322"/>
              <a:gd name="connsiteY35" fmla="*/ 1527197 h 1747116"/>
              <a:gd name="connsiteX36" fmla="*/ 138897 w 574322"/>
              <a:gd name="connsiteY36" fmla="*/ 1423024 h 1747116"/>
              <a:gd name="connsiteX37" fmla="*/ 115747 w 574322"/>
              <a:gd name="connsiteY37" fmla="*/ 1388300 h 1747116"/>
              <a:gd name="connsiteX38" fmla="*/ 127322 w 574322"/>
              <a:gd name="connsiteY38" fmla="*/ 1006336 h 1747116"/>
              <a:gd name="connsiteX39" fmla="*/ 138897 w 574322"/>
              <a:gd name="connsiteY39" fmla="*/ 960037 h 1747116"/>
              <a:gd name="connsiteX40" fmla="*/ 162046 w 574322"/>
              <a:gd name="connsiteY40" fmla="*/ 832716 h 1747116"/>
              <a:gd name="connsiteX41" fmla="*/ 196770 w 574322"/>
              <a:gd name="connsiteY41" fmla="*/ 716969 h 1747116"/>
              <a:gd name="connsiteX42" fmla="*/ 219919 w 574322"/>
              <a:gd name="connsiteY42" fmla="*/ 682245 h 1747116"/>
              <a:gd name="connsiteX43" fmla="*/ 243069 w 574322"/>
              <a:gd name="connsiteY43" fmla="*/ 601222 h 1747116"/>
              <a:gd name="connsiteX44" fmla="*/ 254643 w 574322"/>
              <a:gd name="connsiteY44" fmla="*/ 554923 h 1747116"/>
              <a:gd name="connsiteX45" fmla="*/ 266218 w 574322"/>
              <a:gd name="connsiteY45" fmla="*/ 520199 h 1747116"/>
              <a:gd name="connsiteX46" fmla="*/ 277793 w 574322"/>
              <a:gd name="connsiteY46" fmla="*/ 450751 h 1747116"/>
              <a:gd name="connsiteX47" fmla="*/ 289367 w 574322"/>
              <a:gd name="connsiteY47" fmla="*/ 404452 h 1747116"/>
              <a:gd name="connsiteX48" fmla="*/ 277793 w 574322"/>
              <a:gd name="connsiteY48" fmla="*/ 288706 h 1747116"/>
              <a:gd name="connsiteX49" fmla="*/ 254643 w 574322"/>
              <a:gd name="connsiteY49" fmla="*/ 265556 h 1747116"/>
              <a:gd name="connsiteX50" fmla="*/ 185195 w 574322"/>
              <a:gd name="connsiteY50" fmla="*/ 219257 h 1747116"/>
              <a:gd name="connsiteX51" fmla="*/ 150471 w 574322"/>
              <a:gd name="connsiteY51" fmla="*/ 196108 h 1747116"/>
              <a:gd name="connsiteX52" fmla="*/ 69448 w 574322"/>
              <a:gd name="connsiteY52" fmla="*/ 138235 h 1747116"/>
              <a:gd name="connsiteX53" fmla="*/ 57874 w 574322"/>
              <a:gd name="connsiteY53" fmla="*/ 68787 h 174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74322" h="1747116">
                <a:moveTo>
                  <a:pt x="0" y="253981"/>
                </a:moveTo>
                <a:cubicBezTo>
                  <a:pt x="3858" y="207682"/>
                  <a:pt x="2464" y="160642"/>
                  <a:pt x="11575" y="115085"/>
                </a:cubicBezTo>
                <a:cubicBezTo>
                  <a:pt x="14303" y="101444"/>
                  <a:pt x="23861" y="89051"/>
                  <a:pt x="34724" y="80361"/>
                </a:cubicBezTo>
                <a:cubicBezTo>
                  <a:pt x="44251" y="72739"/>
                  <a:pt x="57484" y="71180"/>
                  <a:pt x="69448" y="68787"/>
                </a:cubicBezTo>
                <a:cubicBezTo>
                  <a:pt x="115474" y="59582"/>
                  <a:pt x="162046" y="53354"/>
                  <a:pt x="208345" y="45637"/>
                </a:cubicBezTo>
                <a:cubicBezTo>
                  <a:pt x="200628" y="34062"/>
                  <a:pt x="178974" y="23356"/>
                  <a:pt x="185195" y="10913"/>
                </a:cubicBezTo>
                <a:cubicBezTo>
                  <a:pt x="190651" y="0"/>
                  <a:pt x="208082" y="19529"/>
                  <a:pt x="219919" y="22488"/>
                </a:cubicBezTo>
                <a:cubicBezTo>
                  <a:pt x="239005" y="27259"/>
                  <a:pt x="258502" y="30204"/>
                  <a:pt x="277793" y="34062"/>
                </a:cubicBezTo>
                <a:cubicBezTo>
                  <a:pt x="336443" y="92714"/>
                  <a:pt x="260544" y="23714"/>
                  <a:pt x="335666" y="68787"/>
                </a:cubicBezTo>
                <a:cubicBezTo>
                  <a:pt x="415108" y="116452"/>
                  <a:pt x="295173" y="70721"/>
                  <a:pt x="393540" y="103511"/>
                </a:cubicBezTo>
                <a:cubicBezTo>
                  <a:pt x="397398" y="130518"/>
                  <a:pt x="400629" y="157623"/>
                  <a:pt x="405114" y="184533"/>
                </a:cubicBezTo>
                <a:cubicBezTo>
                  <a:pt x="408348" y="203939"/>
                  <a:pt x="405776" y="226038"/>
                  <a:pt x="416689" y="242407"/>
                </a:cubicBezTo>
                <a:cubicBezTo>
                  <a:pt x="423457" y="252559"/>
                  <a:pt x="439838" y="250123"/>
                  <a:pt x="451413" y="253981"/>
                </a:cubicBezTo>
                <a:cubicBezTo>
                  <a:pt x="447555" y="346579"/>
                  <a:pt x="445619" y="439276"/>
                  <a:pt x="439838" y="531774"/>
                </a:cubicBezTo>
                <a:cubicBezTo>
                  <a:pt x="437898" y="562819"/>
                  <a:pt x="437202" y="594577"/>
                  <a:pt x="428264" y="624371"/>
                </a:cubicBezTo>
                <a:cubicBezTo>
                  <a:pt x="425128" y="634824"/>
                  <a:pt x="412831" y="639804"/>
                  <a:pt x="405114" y="647521"/>
                </a:cubicBezTo>
                <a:cubicBezTo>
                  <a:pt x="401256" y="659096"/>
                  <a:pt x="396187" y="670335"/>
                  <a:pt x="393540" y="682245"/>
                </a:cubicBezTo>
                <a:cubicBezTo>
                  <a:pt x="388654" y="704231"/>
                  <a:pt x="384866" y="760360"/>
                  <a:pt x="370390" y="786417"/>
                </a:cubicBezTo>
                <a:cubicBezTo>
                  <a:pt x="356879" y="810738"/>
                  <a:pt x="324092" y="855865"/>
                  <a:pt x="324092" y="855865"/>
                </a:cubicBezTo>
                <a:cubicBezTo>
                  <a:pt x="320234" y="894447"/>
                  <a:pt x="318413" y="933288"/>
                  <a:pt x="312517" y="971612"/>
                </a:cubicBezTo>
                <a:cubicBezTo>
                  <a:pt x="310662" y="983671"/>
                  <a:pt x="300942" y="994135"/>
                  <a:pt x="300942" y="1006336"/>
                </a:cubicBezTo>
                <a:cubicBezTo>
                  <a:pt x="300942" y="1428955"/>
                  <a:pt x="198103" y="1346745"/>
                  <a:pt x="347241" y="1446174"/>
                </a:cubicBezTo>
                <a:cubicBezTo>
                  <a:pt x="351099" y="1457749"/>
                  <a:pt x="348664" y="1474130"/>
                  <a:pt x="358816" y="1480898"/>
                </a:cubicBezTo>
                <a:cubicBezTo>
                  <a:pt x="375185" y="1491811"/>
                  <a:pt x="397603" y="1487702"/>
                  <a:pt x="416689" y="1492473"/>
                </a:cubicBezTo>
                <a:cubicBezTo>
                  <a:pt x="428525" y="1495432"/>
                  <a:pt x="439838" y="1500189"/>
                  <a:pt x="451413" y="1504047"/>
                </a:cubicBezTo>
                <a:cubicBezTo>
                  <a:pt x="459129" y="1511764"/>
                  <a:pt x="464801" y="1522317"/>
                  <a:pt x="474562" y="1527197"/>
                </a:cubicBezTo>
                <a:cubicBezTo>
                  <a:pt x="496388" y="1538110"/>
                  <a:pt x="544011" y="1550346"/>
                  <a:pt x="544011" y="1550346"/>
                </a:cubicBezTo>
                <a:cubicBezTo>
                  <a:pt x="551727" y="1565779"/>
                  <a:pt x="565443" y="1579476"/>
                  <a:pt x="567160" y="1596645"/>
                </a:cubicBezTo>
                <a:cubicBezTo>
                  <a:pt x="574322" y="1668273"/>
                  <a:pt x="556141" y="1653407"/>
                  <a:pt x="532436" y="1700817"/>
                </a:cubicBezTo>
                <a:cubicBezTo>
                  <a:pt x="526980" y="1711730"/>
                  <a:pt x="529488" y="1726914"/>
                  <a:pt x="520861" y="1735541"/>
                </a:cubicBezTo>
                <a:cubicBezTo>
                  <a:pt x="512234" y="1744168"/>
                  <a:pt x="497712" y="1743258"/>
                  <a:pt x="486137" y="1747116"/>
                </a:cubicBezTo>
                <a:cubicBezTo>
                  <a:pt x="466846" y="1739399"/>
                  <a:pt x="444886" y="1736432"/>
                  <a:pt x="428264" y="1723966"/>
                </a:cubicBezTo>
                <a:cubicBezTo>
                  <a:pt x="327358" y="1648286"/>
                  <a:pt x="449068" y="1696178"/>
                  <a:pt x="358816" y="1666093"/>
                </a:cubicBezTo>
                <a:cubicBezTo>
                  <a:pt x="339525" y="1650660"/>
                  <a:pt x="321181" y="1633961"/>
                  <a:pt x="300942" y="1619794"/>
                </a:cubicBezTo>
                <a:cubicBezTo>
                  <a:pt x="282512" y="1606893"/>
                  <a:pt x="260636" y="1599124"/>
                  <a:pt x="243069" y="1585070"/>
                </a:cubicBezTo>
                <a:cubicBezTo>
                  <a:pt x="221765" y="1568027"/>
                  <a:pt x="185195" y="1527197"/>
                  <a:pt x="185195" y="1527197"/>
                </a:cubicBezTo>
                <a:cubicBezTo>
                  <a:pt x="168661" y="1485860"/>
                  <a:pt x="160523" y="1460870"/>
                  <a:pt x="138897" y="1423024"/>
                </a:cubicBezTo>
                <a:cubicBezTo>
                  <a:pt x="131995" y="1410946"/>
                  <a:pt x="123464" y="1399875"/>
                  <a:pt x="115747" y="1388300"/>
                </a:cubicBezTo>
                <a:cubicBezTo>
                  <a:pt x="119605" y="1260979"/>
                  <a:pt x="120446" y="1133530"/>
                  <a:pt x="127322" y="1006336"/>
                </a:cubicBezTo>
                <a:cubicBezTo>
                  <a:pt x="128181" y="990451"/>
                  <a:pt x="136282" y="975729"/>
                  <a:pt x="138897" y="960037"/>
                </a:cubicBezTo>
                <a:cubicBezTo>
                  <a:pt x="173372" y="753183"/>
                  <a:pt x="132245" y="937017"/>
                  <a:pt x="162046" y="832716"/>
                </a:cubicBezTo>
                <a:cubicBezTo>
                  <a:pt x="170134" y="804410"/>
                  <a:pt x="183018" y="737597"/>
                  <a:pt x="196770" y="716969"/>
                </a:cubicBezTo>
                <a:lnTo>
                  <a:pt x="219919" y="682245"/>
                </a:lnTo>
                <a:cubicBezTo>
                  <a:pt x="256118" y="537454"/>
                  <a:pt x="209848" y="717499"/>
                  <a:pt x="243069" y="601222"/>
                </a:cubicBezTo>
                <a:cubicBezTo>
                  <a:pt x="247439" y="585926"/>
                  <a:pt x="250273" y="570219"/>
                  <a:pt x="254643" y="554923"/>
                </a:cubicBezTo>
                <a:cubicBezTo>
                  <a:pt x="257995" y="543192"/>
                  <a:pt x="263571" y="532109"/>
                  <a:pt x="266218" y="520199"/>
                </a:cubicBezTo>
                <a:cubicBezTo>
                  <a:pt x="271309" y="497289"/>
                  <a:pt x="273190" y="473764"/>
                  <a:pt x="277793" y="450751"/>
                </a:cubicBezTo>
                <a:cubicBezTo>
                  <a:pt x="280913" y="435152"/>
                  <a:pt x="285509" y="419885"/>
                  <a:pt x="289367" y="404452"/>
                </a:cubicBezTo>
                <a:cubicBezTo>
                  <a:pt x="285509" y="365870"/>
                  <a:pt x="287197" y="326323"/>
                  <a:pt x="277793" y="288706"/>
                </a:cubicBezTo>
                <a:cubicBezTo>
                  <a:pt x="275146" y="278119"/>
                  <a:pt x="263373" y="272104"/>
                  <a:pt x="254643" y="265556"/>
                </a:cubicBezTo>
                <a:cubicBezTo>
                  <a:pt x="232385" y="248863"/>
                  <a:pt x="208344" y="234690"/>
                  <a:pt x="185195" y="219257"/>
                </a:cubicBezTo>
                <a:cubicBezTo>
                  <a:pt x="173620" y="211541"/>
                  <a:pt x="160308" y="205945"/>
                  <a:pt x="150471" y="196108"/>
                </a:cubicBezTo>
                <a:cubicBezTo>
                  <a:pt x="103546" y="149183"/>
                  <a:pt x="130388" y="168704"/>
                  <a:pt x="69448" y="138235"/>
                </a:cubicBezTo>
                <a:cubicBezTo>
                  <a:pt x="54214" y="92530"/>
                  <a:pt x="57874" y="115712"/>
                  <a:pt x="57874" y="68787"/>
                </a:cubicBez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357158" y="1571612"/>
            <a:ext cx="4214842" cy="47833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Жура-жура-журавель!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Облетал он сто земель.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Облетал, обходил,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Крылья, ноги натрудил.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Мы спросили журавля: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«Где же лучшая земля?»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Отвечал он, пролетая: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«Лучше нет родного края!»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Г.Граудин</a:t>
            </a:r>
          </a:p>
        </p:txBody>
      </p:sp>
      <p:pic>
        <p:nvPicPr>
          <p:cNvPr id="46082" name="Picture 2" descr="Картинка 71 из 3981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572000" y="857232"/>
            <a:ext cx="4357718" cy="565937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00364" y="1142984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868" y="1142984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1142984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868" y="642918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14876" y="642918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868" y="1643050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14876" y="1643050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4876" y="2143116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868" y="2143116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1868" y="2643182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1868" y="3143248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71868" y="3643314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43372" y="3143248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14876" y="3143248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86380" y="3143248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857884" y="3143248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429388" y="3143248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429388" y="2643206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429388" y="3643338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429388" y="4143404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286380" y="3643338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286380" y="4143404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28860" y="4143380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428860" y="3143248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14348" y="3643314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285852" y="3643314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857356" y="3643314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428860" y="3643314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000364" y="3643314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14348" y="2143116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14348" y="4143380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14348" y="2643182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14348" y="3143272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428860" y="5643578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571868" y="5143536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000364" y="5143536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428860" y="4643446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000364" y="3143248"/>
            <a:ext cx="571504" cy="500066"/>
          </a:xfrm>
          <a:prstGeom prst="rect">
            <a:avLst/>
          </a:prstGeom>
          <a:solidFill>
            <a:srgbClr val="000099"/>
          </a:solidFill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8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429388" y="2143140"/>
            <a:ext cx="571504" cy="500066"/>
          </a:xfrm>
          <a:prstGeom prst="rect">
            <a:avLst/>
          </a:prstGeom>
          <a:solidFill>
            <a:srgbClr val="000099"/>
          </a:solidFill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857356" y="5143536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428860" y="5143536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286380" y="2643206"/>
            <a:ext cx="571504" cy="500066"/>
          </a:xfrm>
          <a:prstGeom prst="rect">
            <a:avLst/>
          </a:prstGeom>
          <a:solidFill>
            <a:srgbClr val="000099"/>
          </a:solidFill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14348" y="1643050"/>
            <a:ext cx="571504" cy="500066"/>
          </a:xfrm>
          <a:prstGeom prst="rect">
            <a:avLst/>
          </a:prstGeom>
          <a:solidFill>
            <a:srgbClr val="000099"/>
          </a:solidFill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285852" y="5143536"/>
            <a:ext cx="571504" cy="500066"/>
          </a:xfrm>
          <a:prstGeom prst="rect">
            <a:avLst/>
          </a:prstGeom>
          <a:solidFill>
            <a:srgbClr val="000099"/>
          </a:solidFill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42844" y="3643314"/>
            <a:ext cx="571504" cy="500066"/>
          </a:xfrm>
          <a:prstGeom prst="rect">
            <a:avLst/>
          </a:prstGeom>
          <a:solidFill>
            <a:srgbClr val="000099"/>
          </a:solidFill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9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428860" y="2643182"/>
            <a:ext cx="571504" cy="500066"/>
          </a:xfrm>
          <a:prstGeom prst="rect">
            <a:avLst/>
          </a:prstGeom>
          <a:solidFill>
            <a:srgbClr val="000099"/>
          </a:solidFill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428860" y="1142984"/>
            <a:ext cx="571504" cy="500066"/>
          </a:xfrm>
          <a:prstGeom prst="rect">
            <a:avLst/>
          </a:prstGeom>
          <a:solidFill>
            <a:srgbClr val="000099"/>
          </a:solidFill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714876" y="142876"/>
            <a:ext cx="571504" cy="500066"/>
          </a:xfrm>
          <a:prstGeom prst="rect">
            <a:avLst/>
          </a:prstGeom>
          <a:solidFill>
            <a:srgbClr val="000099"/>
          </a:solidFill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571868" y="142876"/>
            <a:ext cx="571504" cy="500066"/>
          </a:xfrm>
          <a:prstGeom prst="rect">
            <a:avLst/>
          </a:prstGeom>
          <a:solidFill>
            <a:srgbClr val="000099"/>
          </a:solidFill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428860" y="6143668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000892" y="3143272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4714876" y="5143512"/>
            <a:ext cx="4071966" cy="135732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 Золотой шар с крестом наверху.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714876" y="5143512"/>
            <a:ext cx="4071966" cy="135732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 Птица, изображённая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российском гербе.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4714876" y="5143512"/>
            <a:ext cx="4071966" cy="135732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 Имя воина, изображённого на гербе России.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4714876" y="5143512"/>
            <a:ext cx="4071966" cy="135732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4. Как иначе называется флаг?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4714876" y="5143512"/>
            <a:ext cx="4071966" cy="135732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5. Торжественная песня – символ государства.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4714876" y="5143512"/>
            <a:ext cx="4071966" cy="135732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6. Жезл – символ власти – это …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714876" y="5143512"/>
            <a:ext cx="4071966" cy="135732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7. Сколько голов у орла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гербе России?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4714876" y="5143512"/>
            <a:ext cx="4071966" cy="135732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8. Как называют воина, который сражается,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сидя на коне?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714876" y="5143512"/>
            <a:ext cx="4071966" cy="135732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9. Столица нашей Родины.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4714876" y="5143512"/>
            <a:ext cx="4071966" cy="135732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10. Главный символ любого государства или города.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3571868" y="1142984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3571868" y="642918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571868" y="1643050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571868" y="2143116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571868" y="2643182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3571868" y="3643314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714876" y="1142984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714876" y="642918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4714876" y="1643050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ё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4714876" y="2143116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3571868" y="1142984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4143372" y="1142984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4714876" y="1142984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5286380" y="1142984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5857884" y="1142984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6429388" y="1142984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й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3571868" y="1142984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714876" y="1142984"/>
            <a:ext cx="571504" cy="500066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7" grpId="0" animBg="1"/>
      <p:bldP spid="50" grpId="0" animBg="1"/>
      <p:bldP spid="51" grpId="0" animBg="1"/>
      <p:bldP spid="61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88" grpId="0" animBg="1"/>
      <p:bldP spid="90" grpId="0" animBg="1"/>
      <p:bldP spid="91" grpId="0" animBg="1"/>
      <p:bldP spid="9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285720" y="1000108"/>
            <a:ext cx="6357982" cy="928694"/>
          </a:xfrm>
          <a:prstGeom prst="wedgeRoundRectCallout">
            <a:avLst>
              <a:gd name="adj1" fmla="val 73295"/>
              <a:gd name="adj2" fmla="val -46274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Имя нашей родной страны – Россия,                                                              или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Российская Федерация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2" descr="Картинка 16 из 12313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CEAFF"/>
              </a:clrFrom>
              <a:clrTo>
                <a:srgbClr val="ECE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864427"/>
            <a:ext cx="8643998" cy="49935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00958" y="6215082"/>
            <a:ext cx="1428760" cy="5000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Documents and Settings\Admin\Мои документы\Мои рисунки\img01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F5F8"/>
              </a:clrFrom>
              <a:clrTo>
                <a:srgbClr val="F1F5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786710" y="642918"/>
            <a:ext cx="1143008" cy="2456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>
            <a:off x="277402" y="4086723"/>
            <a:ext cx="336074" cy="214690"/>
          </a:xfrm>
          <a:custGeom>
            <a:avLst/>
            <a:gdLst>
              <a:gd name="connsiteX0" fmla="*/ 205483 w 336074"/>
              <a:gd name="connsiteY0" fmla="*/ 187326 h 214690"/>
              <a:gd name="connsiteX1" fmla="*/ 113016 w 336074"/>
              <a:gd name="connsiteY1" fmla="*/ 177052 h 214690"/>
              <a:gd name="connsiteX2" fmla="*/ 71919 w 336074"/>
              <a:gd name="connsiteY2" fmla="*/ 166778 h 214690"/>
              <a:gd name="connsiteX3" fmla="*/ 20549 w 336074"/>
              <a:gd name="connsiteY3" fmla="*/ 156504 h 214690"/>
              <a:gd name="connsiteX4" fmla="*/ 0 w 336074"/>
              <a:gd name="connsiteY4" fmla="*/ 135956 h 214690"/>
              <a:gd name="connsiteX5" fmla="*/ 20549 w 336074"/>
              <a:gd name="connsiteY5" fmla="*/ 115407 h 214690"/>
              <a:gd name="connsiteX6" fmla="*/ 71919 w 336074"/>
              <a:gd name="connsiteY6" fmla="*/ 74311 h 214690"/>
              <a:gd name="connsiteX7" fmla="*/ 92468 w 336074"/>
              <a:gd name="connsiteY7" fmla="*/ 53762 h 214690"/>
              <a:gd name="connsiteX8" fmla="*/ 113016 w 336074"/>
              <a:gd name="connsiteY8" fmla="*/ 22940 h 214690"/>
              <a:gd name="connsiteX9" fmla="*/ 143838 w 336074"/>
              <a:gd name="connsiteY9" fmla="*/ 2392 h 214690"/>
              <a:gd name="connsiteX10" fmla="*/ 267128 w 336074"/>
              <a:gd name="connsiteY10" fmla="*/ 22940 h 214690"/>
              <a:gd name="connsiteX11" fmla="*/ 297951 w 336074"/>
              <a:gd name="connsiteY11" fmla="*/ 33214 h 214690"/>
              <a:gd name="connsiteX12" fmla="*/ 328773 w 336074"/>
              <a:gd name="connsiteY12" fmla="*/ 94859 h 214690"/>
              <a:gd name="connsiteX13" fmla="*/ 318499 w 336074"/>
              <a:gd name="connsiteY13" fmla="*/ 156504 h 214690"/>
              <a:gd name="connsiteX14" fmla="*/ 215758 w 336074"/>
              <a:gd name="connsiteY14" fmla="*/ 166778 h 214690"/>
              <a:gd name="connsiteX15" fmla="*/ 184935 w 336074"/>
              <a:gd name="connsiteY15" fmla="*/ 187326 h 214690"/>
              <a:gd name="connsiteX16" fmla="*/ 164387 w 336074"/>
              <a:gd name="connsiteY16" fmla="*/ 207875 h 214690"/>
              <a:gd name="connsiteX17" fmla="*/ 133564 w 336074"/>
              <a:gd name="connsiteY17" fmla="*/ 187326 h 21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6074" h="214690">
                <a:moveTo>
                  <a:pt x="205483" y="187326"/>
                </a:moveTo>
                <a:cubicBezTo>
                  <a:pt x="174661" y="183901"/>
                  <a:pt x="143667" y="181768"/>
                  <a:pt x="113016" y="177052"/>
                </a:cubicBezTo>
                <a:cubicBezTo>
                  <a:pt x="99060" y="174905"/>
                  <a:pt x="85703" y="169841"/>
                  <a:pt x="71919" y="166778"/>
                </a:cubicBezTo>
                <a:cubicBezTo>
                  <a:pt x="54872" y="162990"/>
                  <a:pt x="37672" y="159929"/>
                  <a:pt x="20549" y="156504"/>
                </a:cubicBezTo>
                <a:cubicBezTo>
                  <a:pt x="13699" y="149655"/>
                  <a:pt x="0" y="145643"/>
                  <a:pt x="0" y="135956"/>
                </a:cubicBezTo>
                <a:cubicBezTo>
                  <a:pt x="0" y="126269"/>
                  <a:pt x="15565" y="123713"/>
                  <a:pt x="20549" y="115407"/>
                </a:cubicBezTo>
                <a:cubicBezTo>
                  <a:pt x="49161" y="67721"/>
                  <a:pt x="2229" y="91734"/>
                  <a:pt x="71919" y="74311"/>
                </a:cubicBezTo>
                <a:cubicBezTo>
                  <a:pt x="78769" y="67461"/>
                  <a:pt x="86417" y="61326"/>
                  <a:pt x="92468" y="53762"/>
                </a:cubicBezTo>
                <a:cubicBezTo>
                  <a:pt x="100182" y="44120"/>
                  <a:pt x="104285" y="31671"/>
                  <a:pt x="113016" y="22940"/>
                </a:cubicBezTo>
                <a:cubicBezTo>
                  <a:pt x="121747" y="14209"/>
                  <a:pt x="133564" y="9241"/>
                  <a:pt x="143838" y="2392"/>
                </a:cubicBezTo>
                <a:cubicBezTo>
                  <a:pt x="216099" y="26478"/>
                  <a:pt x="129486" y="0"/>
                  <a:pt x="267128" y="22940"/>
                </a:cubicBezTo>
                <a:cubicBezTo>
                  <a:pt x="277811" y="24720"/>
                  <a:pt x="287677" y="29789"/>
                  <a:pt x="297951" y="33214"/>
                </a:cubicBezTo>
                <a:cubicBezTo>
                  <a:pt x="308339" y="48797"/>
                  <a:pt x="328773" y="73591"/>
                  <a:pt x="328773" y="94859"/>
                </a:cubicBezTo>
                <a:cubicBezTo>
                  <a:pt x="328773" y="115691"/>
                  <a:pt x="336074" y="145320"/>
                  <a:pt x="318499" y="156504"/>
                </a:cubicBezTo>
                <a:cubicBezTo>
                  <a:pt x="289462" y="174982"/>
                  <a:pt x="250005" y="163353"/>
                  <a:pt x="215758" y="166778"/>
                </a:cubicBezTo>
                <a:cubicBezTo>
                  <a:pt x="205484" y="173627"/>
                  <a:pt x="194577" y="179612"/>
                  <a:pt x="184935" y="187326"/>
                </a:cubicBezTo>
                <a:cubicBezTo>
                  <a:pt x="177371" y="193377"/>
                  <a:pt x="173886" y="205975"/>
                  <a:pt x="164387" y="207875"/>
                </a:cubicBezTo>
                <a:cubicBezTo>
                  <a:pt x="130315" y="214690"/>
                  <a:pt x="133564" y="202684"/>
                  <a:pt x="133564" y="187326"/>
                </a:cubicBez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1284270" y="3373822"/>
            <a:ext cx="3967817" cy="2208231"/>
          </a:xfrm>
          <a:custGeom>
            <a:avLst/>
            <a:gdLst>
              <a:gd name="connsiteX0" fmla="*/ 20548 w 3967817"/>
              <a:gd name="connsiteY0" fmla="*/ 1485854 h 2208231"/>
              <a:gd name="connsiteX1" fmla="*/ 30822 w 3967817"/>
              <a:gd name="connsiteY1" fmla="*/ 1948191 h 2208231"/>
              <a:gd name="connsiteX2" fmla="*/ 61645 w 3967817"/>
              <a:gd name="connsiteY2" fmla="*/ 1979014 h 2208231"/>
              <a:gd name="connsiteX3" fmla="*/ 92467 w 3967817"/>
              <a:gd name="connsiteY3" fmla="*/ 1989288 h 2208231"/>
              <a:gd name="connsiteX4" fmla="*/ 195209 w 3967817"/>
              <a:gd name="connsiteY4" fmla="*/ 2009836 h 2208231"/>
              <a:gd name="connsiteX5" fmla="*/ 462337 w 3967817"/>
              <a:gd name="connsiteY5" fmla="*/ 2030385 h 2208231"/>
              <a:gd name="connsiteX6" fmla="*/ 719191 w 3967817"/>
              <a:gd name="connsiteY6" fmla="*/ 2040659 h 2208231"/>
              <a:gd name="connsiteX7" fmla="*/ 760287 w 3967817"/>
              <a:gd name="connsiteY7" fmla="*/ 2050933 h 2208231"/>
              <a:gd name="connsiteX8" fmla="*/ 811658 w 3967817"/>
              <a:gd name="connsiteY8" fmla="*/ 2061207 h 2208231"/>
              <a:gd name="connsiteX9" fmla="*/ 893851 w 3967817"/>
              <a:gd name="connsiteY9" fmla="*/ 2081756 h 2208231"/>
              <a:gd name="connsiteX10" fmla="*/ 986319 w 3967817"/>
              <a:gd name="connsiteY10" fmla="*/ 2112578 h 2208231"/>
              <a:gd name="connsiteX11" fmla="*/ 1037690 w 3967817"/>
              <a:gd name="connsiteY11" fmla="*/ 2133126 h 2208231"/>
              <a:gd name="connsiteX12" fmla="*/ 1068512 w 3967817"/>
              <a:gd name="connsiteY12" fmla="*/ 2143400 h 2208231"/>
              <a:gd name="connsiteX13" fmla="*/ 1089060 w 3967817"/>
              <a:gd name="connsiteY13" fmla="*/ 2163949 h 2208231"/>
              <a:gd name="connsiteX14" fmla="*/ 1119883 w 3967817"/>
              <a:gd name="connsiteY14" fmla="*/ 2174223 h 2208231"/>
              <a:gd name="connsiteX15" fmla="*/ 1253447 w 3967817"/>
              <a:gd name="connsiteY15" fmla="*/ 2205045 h 2208231"/>
              <a:gd name="connsiteX16" fmla="*/ 1921267 w 3967817"/>
              <a:gd name="connsiteY16" fmla="*/ 2194771 h 2208231"/>
              <a:gd name="connsiteX17" fmla="*/ 2054831 w 3967817"/>
              <a:gd name="connsiteY17" fmla="*/ 2163949 h 2208231"/>
              <a:gd name="connsiteX18" fmla="*/ 2167847 w 3967817"/>
              <a:gd name="connsiteY18" fmla="*/ 2143400 h 2208231"/>
              <a:gd name="connsiteX19" fmla="*/ 2280863 w 3967817"/>
              <a:gd name="connsiteY19" fmla="*/ 2133126 h 2208231"/>
              <a:gd name="connsiteX20" fmla="*/ 2445249 w 3967817"/>
              <a:gd name="connsiteY20" fmla="*/ 2143400 h 2208231"/>
              <a:gd name="connsiteX21" fmla="*/ 2476072 w 3967817"/>
              <a:gd name="connsiteY21" fmla="*/ 2163949 h 2208231"/>
              <a:gd name="connsiteX22" fmla="*/ 2845941 w 3967817"/>
              <a:gd name="connsiteY22" fmla="*/ 2153675 h 2208231"/>
              <a:gd name="connsiteX23" fmla="*/ 2887038 w 3967817"/>
              <a:gd name="connsiteY23" fmla="*/ 2143400 h 2208231"/>
              <a:gd name="connsiteX24" fmla="*/ 2917860 w 3967817"/>
              <a:gd name="connsiteY24" fmla="*/ 2133126 h 2208231"/>
              <a:gd name="connsiteX25" fmla="*/ 3133618 w 3967817"/>
              <a:gd name="connsiteY25" fmla="*/ 2112578 h 2208231"/>
              <a:gd name="connsiteX26" fmla="*/ 3184988 w 3967817"/>
              <a:gd name="connsiteY26" fmla="*/ 2050933 h 2208231"/>
              <a:gd name="connsiteX27" fmla="*/ 3205537 w 3967817"/>
              <a:gd name="connsiteY27" fmla="*/ 1989288 h 2208231"/>
              <a:gd name="connsiteX28" fmla="*/ 3308278 w 3967817"/>
              <a:gd name="connsiteY28" fmla="*/ 1958466 h 2208231"/>
              <a:gd name="connsiteX29" fmla="*/ 3626777 w 3967817"/>
              <a:gd name="connsiteY29" fmla="*/ 1948191 h 2208231"/>
              <a:gd name="connsiteX30" fmla="*/ 3678148 w 3967817"/>
              <a:gd name="connsiteY30" fmla="*/ 1937917 h 2208231"/>
              <a:gd name="connsiteX31" fmla="*/ 3698696 w 3967817"/>
              <a:gd name="connsiteY31" fmla="*/ 1907095 h 2208231"/>
              <a:gd name="connsiteX32" fmla="*/ 3739793 w 3967817"/>
              <a:gd name="connsiteY32" fmla="*/ 1865998 h 2208231"/>
              <a:gd name="connsiteX33" fmla="*/ 3780890 w 3967817"/>
              <a:gd name="connsiteY33" fmla="*/ 1804353 h 2208231"/>
              <a:gd name="connsiteX34" fmla="*/ 3791164 w 3967817"/>
              <a:gd name="connsiteY34" fmla="*/ 1475580 h 2208231"/>
              <a:gd name="connsiteX35" fmla="*/ 3832260 w 3967817"/>
              <a:gd name="connsiteY35" fmla="*/ 1383113 h 2208231"/>
              <a:gd name="connsiteX36" fmla="*/ 3873357 w 3967817"/>
              <a:gd name="connsiteY36" fmla="*/ 1362565 h 2208231"/>
              <a:gd name="connsiteX37" fmla="*/ 3893905 w 3967817"/>
              <a:gd name="connsiteY37" fmla="*/ 1331742 h 2208231"/>
              <a:gd name="connsiteX38" fmla="*/ 3914454 w 3967817"/>
              <a:gd name="connsiteY38" fmla="*/ 1270097 h 2208231"/>
              <a:gd name="connsiteX39" fmla="*/ 3935002 w 3967817"/>
              <a:gd name="connsiteY39" fmla="*/ 1239275 h 2208231"/>
              <a:gd name="connsiteX40" fmla="*/ 3965824 w 3967817"/>
              <a:gd name="connsiteY40" fmla="*/ 1115985 h 2208231"/>
              <a:gd name="connsiteX41" fmla="*/ 3955550 w 3967817"/>
              <a:gd name="connsiteY41" fmla="*/ 982421 h 2208231"/>
              <a:gd name="connsiteX42" fmla="*/ 3924728 w 3967817"/>
              <a:gd name="connsiteY42" fmla="*/ 972147 h 2208231"/>
              <a:gd name="connsiteX43" fmla="*/ 3914454 w 3967817"/>
              <a:gd name="connsiteY43" fmla="*/ 941324 h 2208231"/>
              <a:gd name="connsiteX44" fmla="*/ 3863083 w 3967817"/>
              <a:gd name="connsiteY44" fmla="*/ 910502 h 2208231"/>
              <a:gd name="connsiteX45" fmla="*/ 3729519 w 3967817"/>
              <a:gd name="connsiteY45" fmla="*/ 920776 h 2208231"/>
              <a:gd name="connsiteX46" fmla="*/ 3667874 w 3967817"/>
              <a:gd name="connsiteY46" fmla="*/ 941324 h 2208231"/>
              <a:gd name="connsiteX47" fmla="*/ 3616503 w 3967817"/>
              <a:gd name="connsiteY47" fmla="*/ 879679 h 2208231"/>
              <a:gd name="connsiteX48" fmla="*/ 3585681 w 3967817"/>
              <a:gd name="connsiteY48" fmla="*/ 869405 h 2208231"/>
              <a:gd name="connsiteX49" fmla="*/ 3534310 w 3967817"/>
              <a:gd name="connsiteY49" fmla="*/ 807760 h 2208231"/>
              <a:gd name="connsiteX50" fmla="*/ 3513761 w 3967817"/>
              <a:gd name="connsiteY50" fmla="*/ 787212 h 2208231"/>
              <a:gd name="connsiteX51" fmla="*/ 3462391 w 3967817"/>
              <a:gd name="connsiteY51" fmla="*/ 776938 h 2208231"/>
              <a:gd name="connsiteX52" fmla="*/ 3421294 w 3967817"/>
              <a:gd name="connsiteY52" fmla="*/ 766663 h 2208231"/>
              <a:gd name="connsiteX53" fmla="*/ 3390472 w 3967817"/>
              <a:gd name="connsiteY53" fmla="*/ 746115 h 2208231"/>
              <a:gd name="connsiteX54" fmla="*/ 3339101 w 3967817"/>
              <a:gd name="connsiteY54" fmla="*/ 705018 h 2208231"/>
              <a:gd name="connsiteX55" fmla="*/ 3277456 w 3967817"/>
              <a:gd name="connsiteY55" fmla="*/ 715293 h 2208231"/>
              <a:gd name="connsiteX56" fmla="*/ 3246633 w 3967817"/>
              <a:gd name="connsiteY56" fmla="*/ 776938 h 2208231"/>
              <a:gd name="connsiteX57" fmla="*/ 3184988 w 3967817"/>
              <a:gd name="connsiteY57" fmla="*/ 818034 h 2208231"/>
              <a:gd name="connsiteX58" fmla="*/ 3164440 w 3967817"/>
              <a:gd name="connsiteY58" fmla="*/ 848857 h 2208231"/>
              <a:gd name="connsiteX59" fmla="*/ 3041150 w 3967817"/>
              <a:gd name="connsiteY59" fmla="*/ 859131 h 2208231"/>
              <a:gd name="connsiteX60" fmla="*/ 2979505 w 3967817"/>
              <a:gd name="connsiteY60" fmla="*/ 869405 h 2208231"/>
              <a:gd name="connsiteX61" fmla="*/ 2928134 w 3967817"/>
              <a:gd name="connsiteY61" fmla="*/ 910502 h 2208231"/>
              <a:gd name="connsiteX62" fmla="*/ 2866490 w 3967817"/>
              <a:gd name="connsiteY62" fmla="*/ 941324 h 2208231"/>
              <a:gd name="connsiteX63" fmla="*/ 2845941 w 3967817"/>
              <a:gd name="connsiteY63" fmla="*/ 920776 h 2208231"/>
              <a:gd name="connsiteX64" fmla="*/ 2825393 w 3967817"/>
              <a:gd name="connsiteY64" fmla="*/ 797486 h 2208231"/>
              <a:gd name="connsiteX65" fmla="*/ 2753474 w 3967817"/>
              <a:gd name="connsiteY65" fmla="*/ 715293 h 2208231"/>
              <a:gd name="connsiteX66" fmla="*/ 2732926 w 3967817"/>
              <a:gd name="connsiteY66" fmla="*/ 694744 h 2208231"/>
              <a:gd name="connsiteX67" fmla="*/ 2712377 w 3967817"/>
              <a:gd name="connsiteY67" fmla="*/ 674196 h 2208231"/>
              <a:gd name="connsiteX68" fmla="*/ 2671281 w 3967817"/>
              <a:gd name="connsiteY68" fmla="*/ 622825 h 2208231"/>
              <a:gd name="connsiteX69" fmla="*/ 2640458 w 3967817"/>
              <a:gd name="connsiteY69" fmla="*/ 602277 h 2208231"/>
              <a:gd name="connsiteX70" fmla="*/ 2609636 w 3967817"/>
              <a:gd name="connsiteY70" fmla="*/ 612551 h 2208231"/>
              <a:gd name="connsiteX71" fmla="*/ 2599361 w 3967817"/>
              <a:gd name="connsiteY71" fmla="*/ 643374 h 2208231"/>
              <a:gd name="connsiteX72" fmla="*/ 2547991 w 3967817"/>
              <a:gd name="connsiteY72" fmla="*/ 684470 h 2208231"/>
              <a:gd name="connsiteX73" fmla="*/ 2527442 w 3967817"/>
              <a:gd name="connsiteY73" fmla="*/ 705018 h 2208231"/>
              <a:gd name="connsiteX74" fmla="*/ 2496620 w 3967817"/>
              <a:gd name="connsiteY74" fmla="*/ 694744 h 2208231"/>
              <a:gd name="connsiteX75" fmla="*/ 2424701 w 3967817"/>
              <a:gd name="connsiteY75" fmla="*/ 684470 h 2208231"/>
              <a:gd name="connsiteX76" fmla="*/ 2393878 w 3967817"/>
              <a:gd name="connsiteY76" fmla="*/ 674196 h 2208231"/>
              <a:gd name="connsiteX77" fmla="*/ 2321959 w 3967817"/>
              <a:gd name="connsiteY77" fmla="*/ 653648 h 2208231"/>
              <a:gd name="connsiteX78" fmla="*/ 2270588 w 3967817"/>
              <a:gd name="connsiteY78" fmla="*/ 612551 h 2208231"/>
              <a:gd name="connsiteX79" fmla="*/ 2208943 w 3967817"/>
              <a:gd name="connsiteY79" fmla="*/ 592003 h 2208231"/>
              <a:gd name="connsiteX80" fmla="*/ 2095928 w 3967817"/>
              <a:gd name="connsiteY80" fmla="*/ 622825 h 2208231"/>
              <a:gd name="connsiteX81" fmla="*/ 2065105 w 3967817"/>
              <a:gd name="connsiteY81" fmla="*/ 633099 h 2208231"/>
              <a:gd name="connsiteX82" fmla="*/ 1982912 w 3967817"/>
              <a:gd name="connsiteY82" fmla="*/ 622825 h 2208231"/>
              <a:gd name="connsiteX83" fmla="*/ 2003460 w 3967817"/>
              <a:gd name="connsiteY83" fmla="*/ 592003 h 2208231"/>
              <a:gd name="connsiteX84" fmla="*/ 2054831 w 3967817"/>
              <a:gd name="connsiteY84" fmla="*/ 550906 h 2208231"/>
              <a:gd name="connsiteX85" fmla="*/ 2075379 w 3967817"/>
              <a:gd name="connsiteY85" fmla="*/ 520084 h 2208231"/>
              <a:gd name="connsiteX86" fmla="*/ 2095928 w 3967817"/>
              <a:gd name="connsiteY86" fmla="*/ 499535 h 2208231"/>
              <a:gd name="connsiteX87" fmla="*/ 2126750 w 3967817"/>
              <a:gd name="connsiteY87" fmla="*/ 437890 h 2208231"/>
              <a:gd name="connsiteX88" fmla="*/ 2208943 w 3967817"/>
              <a:gd name="connsiteY88" fmla="*/ 376245 h 2208231"/>
              <a:gd name="connsiteX89" fmla="*/ 2239766 w 3967817"/>
              <a:gd name="connsiteY89" fmla="*/ 365971 h 2208231"/>
              <a:gd name="connsiteX90" fmla="*/ 2229492 w 3967817"/>
              <a:gd name="connsiteY90" fmla="*/ 283778 h 2208231"/>
              <a:gd name="connsiteX91" fmla="*/ 2188395 w 3967817"/>
              <a:gd name="connsiteY91" fmla="*/ 232407 h 2208231"/>
              <a:gd name="connsiteX92" fmla="*/ 2178121 w 3967817"/>
              <a:gd name="connsiteY92" fmla="*/ 201585 h 2208231"/>
              <a:gd name="connsiteX93" fmla="*/ 2116476 w 3967817"/>
              <a:gd name="connsiteY93" fmla="*/ 181036 h 2208231"/>
              <a:gd name="connsiteX94" fmla="*/ 2013734 w 3967817"/>
              <a:gd name="connsiteY94" fmla="*/ 150214 h 2208231"/>
              <a:gd name="connsiteX95" fmla="*/ 1993186 w 3967817"/>
              <a:gd name="connsiteY95" fmla="*/ 88569 h 2208231"/>
              <a:gd name="connsiteX96" fmla="*/ 1982912 w 3967817"/>
              <a:gd name="connsiteY96" fmla="*/ 57747 h 2208231"/>
              <a:gd name="connsiteX97" fmla="*/ 1952090 w 3967817"/>
              <a:gd name="connsiteY97" fmla="*/ 37198 h 2208231"/>
              <a:gd name="connsiteX98" fmla="*/ 1849348 w 3967817"/>
              <a:gd name="connsiteY98" fmla="*/ 6376 h 2208231"/>
              <a:gd name="connsiteX99" fmla="*/ 1756881 w 3967817"/>
              <a:gd name="connsiteY99" fmla="*/ 16650 h 2208231"/>
              <a:gd name="connsiteX100" fmla="*/ 1736332 w 3967817"/>
              <a:gd name="connsiteY100" fmla="*/ 78295 h 2208231"/>
              <a:gd name="connsiteX101" fmla="*/ 1654139 w 3967817"/>
              <a:gd name="connsiteY101" fmla="*/ 211859 h 2208231"/>
              <a:gd name="connsiteX102" fmla="*/ 1623317 w 3967817"/>
              <a:gd name="connsiteY102" fmla="*/ 222133 h 2208231"/>
              <a:gd name="connsiteX103" fmla="*/ 1602768 w 3967817"/>
              <a:gd name="connsiteY103" fmla="*/ 242681 h 2208231"/>
              <a:gd name="connsiteX104" fmla="*/ 1571946 w 3967817"/>
              <a:gd name="connsiteY104" fmla="*/ 232407 h 2208231"/>
              <a:gd name="connsiteX105" fmla="*/ 1530849 w 3967817"/>
              <a:gd name="connsiteY105" fmla="*/ 222133 h 2208231"/>
              <a:gd name="connsiteX106" fmla="*/ 1438382 w 3967817"/>
              <a:gd name="connsiteY106" fmla="*/ 242681 h 2208231"/>
              <a:gd name="connsiteX107" fmla="*/ 1376737 w 3967817"/>
              <a:gd name="connsiteY107" fmla="*/ 263230 h 2208231"/>
              <a:gd name="connsiteX108" fmla="*/ 1335640 w 3967817"/>
              <a:gd name="connsiteY108" fmla="*/ 314600 h 2208231"/>
              <a:gd name="connsiteX109" fmla="*/ 1294543 w 3967817"/>
              <a:gd name="connsiteY109" fmla="*/ 355697 h 2208231"/>
              <a:gd name="connsiteX110" fmla="*/ 1243173 w 3967817"/>
              <a:gd name="connsiteY110" fmla="*/ 365971 h 2208231"/>
              <a:gd name="connsiteX111" fmla="*/ 1212350 w 3967817"/>
              <a:gd name="connsiteY111" fmla="*/ 376245 h 2208231"/>
              <a:gd name="connsiteX112" fmla="*/ 1171254 w 3967817"/>
              <a:gd name="connsiteY112" fmla="*/ 386520 h 2208231"/>
              <a:gd name="connsiteX113" fmla="*/ 1181528 w 3967817"/>
              <a:gd name="connsiteY113" fmla="*/ 530358 h 2208231"/>
              <a:gd name="connsiteX114" fmla="*/ 1171254 w 3967817"/>
              <a:gd name="connsiteY114" fmla="*/ 561180 h 2208231"/>
              <a:gd name="connsiteX115" fmla="*/ 1047964 w 3967817"/>
              <a:gd name="connsiteY115" fmla="*/ 571454 h 2208231"/>
              <a:gd name="connsiteX116" fmla="*/ 1017141 w 3967817"/>
              <a:gd name="connsiteY116" fmla="*/ 581729 h 2208231"/>
              <a:gd name="connsiteX117" fmla="*/ 955496 w 3967817"/>
              <a:gd name="connsiteY117" fmla="*/ 633099 h 2208231"/>
              <a:gd name="connsiteX118" fmla="*/ 965770 w 3967817"/>
              <a:gd name="connsiteY118" fmla="*/ 663922 h 2208231"/>
              <a:gd name="connsiteX119" fmla="*/ 996593 w 3967817"/>
              <a:gd name="connsiteY119" fmla="*/ 715293 h 2208231"/>
              <a:gd name="connsiteX120" fmla="*/ 904126 w 3967817"/>
              <a:gd name="connsiteY120" fmla="*/ 797486 h 2208231"/>
              <a:gd name="connsiteX121" fmla="*/ 842481 w 3967817"/>
              <a:gd name="connsiteY121" fmla="*/ 900227 h 2208231"/>
              <a:gd name="connsiteX122" fmla="*/ 821932 w 3967817"/>
              <a:gd name="connsiteY122" fmla="*/ 941324 h 2208231"/>
              <a:gd name="connsiteX123" fmla="*/ 791110 w 3967817"/>
              <a:gd name="connsiteY123" fmla="*/ 931050 h 2208231"/>
              <a:gd name="connsiteX124" fmla="*/ 739739 w 3967817"/>
              <a:gd name="connsiteY124" fmla="*/ 900227 h 2208231"/>
              <a:gd name="connsiteX125" fmla="*/ 708917 w 3967817"/>
              <a:gd name="connsiteY125" fmla="*/ 879679 h 2208231"/>
              <a:gd name="connsiteX126" fmla="*/ 678094 w 3967817"/>
              <a:gd name="connsiteY126" fmla="*/ 869405 h 2208231"/>
              <a:gd name="connsiteX127" fmla="*/ 647272 w 3967817"/>
              <a:gd name="connsiteY127" fmla="*/ 725567 h 2208231"/>
              <a:gd name="connsiteX128" fmla="*/ 595901 w 3967817"/>
              <a:gd name="connsiteY128" fmla="*/ 684470 h 2208231"/>
              <a:gd name="connsiteX129" fmla="*/ 565078 w 3967817"/>
              <a:gd name="connsiteY129" fmla="*/ 705018 h 2208231"/>
              <a:gd name="connsiteX130" fmla="*/ 554804 w 3967817"/>
              <a:gd name="connsiteY130" fmla="*/ 756389 h 2208231"/>
              <a:gd name="connsiteX131" fmla="*/ 523982 w 3967817"/>
              <a:gd name="connsiteY131" fmla="*/ 818034 h 2208231"/>
              <a:gd name="connsiteX132" fmla="*/ 493159 w 3967817"/>
              <a:gd name="connsiteY132" fmla="*/ 828308 h 2208231"/>
              <a:gd name="connsiteX133" fmla="*/ 452063 w 3967817"/>
              <a:gd name="connsiteY133" fmla="*/ 920776 h 2208231"/>
              <a:gd name="connsiteX134" fmla="*/ 441788 w 3967817"/>
              <a:gd name="connsiteY134" fmla="*/ 951598 h 2208231"/>
              <a:gd name="connsiteX135" fmla="*/ 462337 w 3967817"/>
              <a:gd name="connsiteY135" fmla="*/ 1177630 h 2208231"/>
              <a:gd name="connsiteX136" fmla="*/ 482885 w 3967817"/>
              <a:gd name="connsiteY136" fmla="*/ 1218726 h 2208231"/>
              <a:gd name="connsiteX137" fmla="*/ 544530 w 3967817"/>
              <a:gd name="connsiteY137" fmla="*/ 1239275 h 2208231"/>
              <a:gd name="connsiteX138" fmla="*/ 534256 w 3967817"/>
              <a:gd name="connsiteY138" fmla="*/ 1321468 h 2208231"/>
              <a:gd name="connsiteX139" fmla="*/ 308224 w 3967817"/>
              <a:gd name="connsiteY139" fmla="*/ 1311194 h 2208231"/>
              <a:gd name="connsiteX140" fmla="*/ 246579 w 3967817"/>
              <a:gd name="connsiteY140" fmla="*/ 1270097 h 2208231"/>
              <a:gd name="connsiteX141" fmla="*/ 226031 w 3967817"/>
              <a:gd name="connsiteY141" fmla="*/ 1239275 h 2208231"/>
              <a:gd name="connsiteX142" fmla="*/ 205483 w 3967817"/>
              <a:gd name="connsiteY142" fmla="*/ 1270097 h 2208231"/>
              <a:gd name="connsiteX143" fmla="*/ 184934 w 3967817"/>
              <a:gd name="connsiteY143" fmla="*/ 1290645 h 2208231"/>
              <a:gd name="connsiteX144" fmla="*/ 154112 w 3967817"/>
              <a:gd name="connsiteY144" fmla="*/ 1362565 h 2208231"/>
              <a:gd name="connsiteX145" fmla="*/ 123290 w 3967817"/>
              <a:gd name="connsiteY145" fmla="*/ 1372839 h 2208231"/>
              <a:gd name="connsiteX146" fmla="*/ 61645 w 3967817"/>
              <a:gd name="connsiteY146" fmla="*/ 1413935 h 2208231"/>
              <a:gd name="connsiteX147" fmla="*/ 0 w 3967817"/>
              <a:gd name="connsiteY147" fmla="*/ 1455032 h 2208231"/>
              <a:gd name="connsiteX148" fmla="*/ 30822 w 3967817"/>
              <a:gd name="connsiteY148" fmla="*/ 1465306 h 2208231"/>
              <a:gd name="connsiteX149" fmla="*/ 10274 w 3967817"/>
              <a:gd name="connsiteY149" fmla="*/ 1557774 h 2208231"/>
              <a:gd name="connsiteX150" fmla="*/ 20548 w 3967817"/>
              <a:gd name="connsiteY150" fmla="*/ 1568048 h 2208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3967817" h="2208231">
                <a:moveTo>
                  <a:pt x="20548" y="1485854"/>
                </a:moveTo>
                <a:cubicBezTo>
                  <a:pt x="23973" y="1639966"/>
                  <a:pt x="18020" y="1794573"/>
                  <a:pt x="30822" y="1948191"/>
                </a:cubicBezTo>
                <a:cubicBezTo>
                  <a:pt x="32029" y="1962671"/>
                  <a:pt x="49555" y="1970954"/>
                  <a:pt x="61645" y="1979014"/>
                </a:cubicBezTo>
                <a:cubicBezTo>
                  <a:pt x="70656" y="1985021"/>
                  <a:pt x="81915" y="1986853"/>
                  <a:pt x="92467" y="1989288"/>
                </a:cubicBezTo>
                <a:cubicBezTo>
                  <a:pt x="126498" y="1997141"/>
                  <a:pt x="160670" y="2004655"/>
                  <a:pt x="195209" y="2009836"/>
                </a:cubicBezTo>
                <a:cubicBezTo>
                  <a:pt x="257969" y="2019250"/>
                  <a:pt x="414521" y="2028053"/>
                  <a:pt x="462337" y="2030385"/>
                </a:cubicBezTo>
                <a:lnTo>
                  <a:pt x="719191" y="2040659"/>
                </a:lnTo>
                <a:cubicBezTo>
                  <a:pt x="732890" y="2044084"/>
                  <a:pt x="746503" y="2047870"/>
                  <a:pt x="760287" y="2050933"/>
                </a:cubicBezTo>
                <a:cubicBezTo>
                  <a:pt x="777334" y="2054721"/>
                  <a:pt x="794642" y="2057280"/>
                  <a:pt x="811658" y="2061207"/>
                </a:cubicBezTo>
                <a:cubicBezTo>
                  <a:pt x="839176" y="2067557"/>
                  <a:pt x="893851" y="2081756"/>
                  <a:pt x="893851" y="2081756"/>
                </a:cubicBezTo>
                <a:cubicBezTo>
                  <a:pt x="953789" y="2121713"/>
                  <a:pt x="892617" y="2087023"/>
                  <a:pt x="986319" y="2112578"/>
                </a:cubicBezTo>
                <a:cubicBezTo>
                  <a:pt x="1004112" y="2117431"/>
                  <a:pt x="1020422" y="2126650"/>
                  <a:pt x="1037690" y="2133126"/>
                </a:cubicBezTo>
                <a:cubicBezTo>
                  <a:pt x="1047830" y="2136929"/>
                  <a:pt x="1058238" y="2139975"/>
                  <a:pt x="1068512" y="2143400"/>
                </a:cubicBezTo>
                <a:cubicBezTo>
                  <a:pt x="1075361" y="2150250"/>
                  <a:pt x="1080754" y="2158965"/>
                  <a:pt x="1089060" y="2163949"/>
                </a:cubicBezTo>
                <a:cubicBezTo>
                  <a:pt x="1098347" y="2169521"/>
                  <a:pt x="1109330" y="2171788"/>
                  <a:pt x="1119883" y="2174223"/>
                </a:cubicBezTo>
                <a:cubicBezTo>
                  <a:pt x="1267253" y="2208231"/>
                  <a:pt x="1178945" y="2180212"/>
                  <a:pt x="1253447" y="2205045"/>
                </a:cubicBezTo>
                <a:lnTo>
                  <a:pt x="1921267" y="2194771"/>
                </a:lnTo>
                <a:cubicBezTo>
                  <a:pt x="1939147" y="2194260"/>
                  <a:pt x="2054643" y="2163987"/>
                  <a:pt x="2054831" y="2163949"/>
                </a:cubicBezTo>
                <a:cubicBezTo>
                  <a:pt x="2087264" y="2157463"/>
                  <a:pt x="2135937" y="2147154"/>
                  <a:pt x="2167847" y="2143400"/>
                </a:cubicBezTo>
                <a:cubicBezTo>
                  <a:pt x="2205415" y="2138980"/>
                  <a:pt x="2243191" y="2136551"/>
                  <a:pt x="2280863" y="2133126"/>
                </a:cubicBezTo>
                <a:cubicBezTo>
                  <a:pt x="2335658" y="2136551"/>
                  <a:pt x="2391019" y="2134837"/>
                  <a:pt x="2445249" y="2143400"/>
                </a:cubicBezTo>
                <a:cubicBezTo>
                  <a:pt x="2457446" y="2145326"/>
                  <a:pt x="2463728" y="2163632"/>
                  <a:pt x="2476072" y="2163949"/>
                </a:cubicBezTo>
                <a:lnTo>
                  <a:pt x="2845941" y="2153675"/>
                </a:lnTo>
                <a:cubicBezTo>
                  <a:pt x="2859640" y="2150250"/>
                  <a:pt x="2873461" y="2147279"/>
                  <a:pt x="2887038" y="2143400"/>
                </a:cubicBezTo>
                <a:cubicBezTo>
                  <a:pt x="2897451" y="2140425"/>
                  <a:pt x="2907178" y="2134906"/>
                  <a:pt x="2917860" y="2133126"/>
                </a:cubicBezTo>
                <a:cubicBezTo>
                  <a:pt x="2962344" y="2125712"/>
                  <a:pt x="3097733" y="2115568"/>
                  <a:pt x="3133618" y="2112578"/>
                </a:cubicBezTo>
                <a:cubicBezTo>
                  <a:pt x="3171452" y="2087355"/>
                  <a:pt x="3166027" y="2098335"/>
                  <a:pt x="3184988" y="2050933"/>
                </a:cubicBezTo>
                <a:cubicBezTo>
                  <a:pt x="3193032" y="2030822"/>
                  <a:pt x="3186164" y="1998975"/>
                  <a:pt x="3205537" y="1989288"/>
                </a:cubicBezTo>
                <a:cubicBezTo>
                  <a:pt x="3251016" y="1966548"/>
                  <a:pt x="3250907" y="1961567"/>
                  <a:pt x="3308278" y="1958466"/>
                </a:cubicBezTo>
                <a:cubicBezTo>
                  <a:pt x="3414345" y="1952732"/>
                  <a:pt x="3520611" y="1951616"/>
                  <a:pt x="3626777" y="1948191"/>
                </a:cubicBezTo>
                <a:cubicBezTo>
                  <a:pt x="3643901" y="1944766"/>
                  <a:pt x="3662986" y="1946581"/>
                  <a:pt x="3678148" y="1937917"/>
                </a:cubicBezTo>
                <a:cubicBezTo>
                  <a:pt x="3688869" y="1931791"/>
                  <a:pt x="3690660" y="1916470"/>
                  <a:pt x="3698696" y="1907095"/>
                </a:cubicBezTo>
                <a:cubicBezTo>
                  <a:pt x="3711304" y="1892386"/>
                  <a:pt x="3729047" y="1882118"/>
                  <a:pt x="3739793" y="1865998"/>
                </a:cubicBezTo>
                <a:lnTo>
                  <a:pt x="3780890" y="1804353"/>
                </a:lnTo>
                <a:cubicBezTo>
                  <a:pt x="3784315" y="1694762"/>
                  <a:pt x="3782535" y="1584884"/>
                  <a:pt x="3791164" y="1475580"/>
                </a:cubicBezTo>
                <a:cubicBezTo>
                  <a:pt x="3792423" y="1459629"/>
                  <a:pt x="3812919" y="1399230"/>
                  <a:pt x="3832260" y="1383113"/>
                </a:cubicBezTo>
                <a:cubicBezTo>
                  <a:pt x="3844026" y="1373308"/>
                  <a:pt x="3859658" y="1369414"/>
                  <a:pt x="3873357" y="1362565"/>
                </a:cubicBezTo>
                <a:cubicBezTo>
                  <a:pt x="3880206" y="1352291"/>
                  <a:pt x="3888890" y="1343026"/>
                  <a:pt x="3893905" y="1331742"/>
                </a:cubicBezTo>
                <a:cubicBezTo>
                  <a:pt x="3902702" y="1311949"/>
                  <a:pt x="3902439" y="1288119"/>
                  <a:pt x="3914454" y="1270097"/>
                </a:cubicBezTo>
                <a:lnTo>
                  <a:pt x="3935002" y="1239275"/>
                </a:lnTo>
                <a:cubicBezTo>
                  <a:pt x="3962137" y="1157867"/>
                  <a:pt x="3951989" y="1198995"/>
                  <a:pt x="3965824" y="1115985"/>
                </a:cubicBezTo>
                <a:cubicBezTo>
                  <a:pt x="3962399" y="1071464"/>
                  <a:pt x="3967817" y="1025356"/>
                  <a:pt x="3955550" y="982421"/>
                </a:cubicBezTo>
                <a:cubicBezTo>
                  <a:pt x="3952575" y="972008"/>
                  <a:pt x="3932386" y="979805"/>
                  <a:pt x="3924728" y="972147"/>
                </a:cubicBezTo>
                <a:cubicBezTo>
                  <a:pt x="3917070" y="964489"/>
                  <a:pt x="3920026" y="950611"/>
                  <a:pt x="3914454" y="941324"/>
                </a:cubicBezTo>
                <a:cubicBezTo>
                  <a:pt x="3900351" y="917820"/>
                  <a:pt x="3887326" y="918583"/>
                  <a:pt x="3863083" y="910502"/>
                </a:cubicBezTo>
                <a:cubicBezTo>
                  <a:pt x="3818562" y="913927"/>
                  <a:pt x="3773625" y="913812"/>
                  <a:pt x="3729519" y="920776"/>
                </a:cubicBezTo>
                <a:cubicBezTo>
                  <a:pt x="3708124" y="924154"/>
                  <a:pt x="3667874" y="941324"/>
                  <a:pt x="3667874" y="941324"/>
                </a:cubicBezTo>
                <a:cubicBezTo>
                  <a:pt x="3652711" y="918580"/>
                  <a:pt x="3640236" y="895501"/>
                  <a:pt x="3616503" y="879679"/>
                </a:cubicBezTo>
                <a:cubicBezTo>
                  <a:pt x="3607492" y="873672"/>
                  <a:pt x="3595955" y="872830"/>
                  <a:pt x="3585681" y="869405"/>
                </a:cubicBezTo>
                <a:cubicBezTo>
                  <a:pt x="3553606" y="805257"/>
                  <a:pt x="3582716" y="846484"/>
                  <a:pt x="3534310" y="807760"/>
                </a:cubicBezTo>
                <a:cubicBezTo>
                  <a:pt x="3526746" y="801709"/>
                  <a:pt x="3522664" y="791028"/>
                  <a:pt x="3513761" y="787212"/>
                </a:cubicBezTo>
                <a:cubicBezTo>
                  <a:pt x="3497710" y="780333"/>
                  <a:pt x="3479438" y="780726"/>
                  <a:pt x="3462391" y="776938"/>
                </a:cubicBezTo>
                <a:cubicBezTo>
                  <a:pt x="3448607" y="773875"/>
                  <a:pt x="3434993" y="770088"/>
                  <a:pt x="3421294" y="766663"/>
                </a:cubicBezTo>
                <a:cubicBezTo>
                  <a:pt x="3411020" y="759814"/>
                  <a:pt x="3400114" y="753829"/>
                  <a:pt x="3390472" y="746115"/>
                </a:cubicBezTo>
                <a:cubicBezTo>
                  <a:pt x="3317262" y="687548"/>
                  <a:pt x="3433981" y="768275"/>
                  <a:pt x="3339101" y="705018"/>
                </a:cubicBezTo>
                <a:cubicBezTo>
                  <a:pt x="3318553" y="708443"/>
                  <a:pt x="3296088" y="705977"/>
                  <a:pt x="3277456" y="715293"/>
                </a:cubicBezTo>
                <a:cubicBezTo>
                  <a:pt x="3253208" y="727417"/>
                  <a:pt x="3258789" y="758704"/>
                  <a:pt x="3246633" y="776938"/>
                </a:cubicBezTo>
                <a:cubicBezTo>
                  <a:pt x="3224644" y="809921"/>
                  <a:pt x="3217303" y="807263"/>
                  <a:pt x="3184988" y="818034"/>
                </a:cubicBezTo>
                <a:cubicBezTo>
                  <a:pt x="3178139" y="828308"/>
                  <a:pt x="3176313" y="845465"/>
                  <a:pt x="3164440" y="848857"/>
                </a:cubicBezTo>
                <a:cubicBezTo>
                  <a:pt x="3124788" y="860186"/>
                  <a:pt x="3082137" y="854577"/>
                  <a:pt x="3041150" y="859131"/>
                </a:cubicBezTo>
                <a:cubicBezTo>
                  <a:pt x="3020446" y="861431"/>
                  <a:pt x="3000053" y="865980"/>
                  <a:pt x="2979505" y="869405"/>
                </a:cubicBezTo>
                <a:cubicBezTo>
                  <a:pt x="2919501" y="889406"/>
                  <a:pt x="2974607" y="864029"/>
                  <a:pt x="2928134" y="910502"/>
                </a:cubicBezTo>
                <a:cubicBezTo>
                  <a:pt x="2908218" y="930418"/>
                  <a:pt x="2891558" y="932968"/>
                  <a:pt x="2866490" y="941324"/>
                </a:cubicBezTo>
                <a:cubicBezTo>
                  <a:pt x="2859640" y="934475"/>
                  <a:pt x="2850925" y="929082"/>
                  <a:pt x="2845941" y="920776"/>
                </a:cubicBezTo>
                <a:cubicBezTo>
                  <a:pt x="2828753" y="892129"/>
                  <a:pt x="2828581" y="810240"/>
                  <a:pt x="2825393" y="797486"/>
                </a:cubicBezTo>
                <a:cubicBezTo>
                  <a:pt x="2819729" y="774829"/>
                  <a:pt x="2758044" y="719863"/>
                  <a:pt x="2753474" y="715293"/>
                </a:cubicBezTo>
                <a:lnTo>
                  <a:pt x="2732926" y="694744"/>
                </a:lnTo>
                <a:cubicBezTo>
                  <a:pt x="2726076" y="687894"/>
                  <a:pt x="2717750" y="682256"/>
                  <a:pt x="2712377" y="674196"/>
                </a:cubicBezTo>
                <a:cubicBezTo>
                  <a:pt x="2697122" y="651313"/>
                  <a:pt x="2692193" y="639554"/>
                  <a:pt x="2671281" y="622825"/>
                </a:cubicBezTo>
                <a:cubicBezTo>
                  <a:pt x="2661639" y="615111"/>
                  <a:pt x="2650732" y="609126"/>
                  <a:pt x="2640458" y="602277"/>
                </a:cubicBezTo>
                <a:cubicBezTo>
                  <a:pt x="2630184" y="605702"/>
                  <a:pt x="2617294" y="604893"/>
                  <a:pt x="2609636" y="612551"/>
                </a:cubicBezTo>
                <a:cubicBezTo>
                  <a:pt x="2601978" y="620209"/>
                  <a:pt x="2604204" y="633687"/>
                  <a:pt x="2599361" y="643374"/>
                </a:cubicBezTo>
                <a:cubicBezTo>
                  <a:pt x="2580772" y="680551"/>
                  <a:pt x="2583540" y="672620"/>
                  <a:pt x="2547991" y="684470"/>
                </a:cubicBezTo>
                <a:cubicBezTo>
                  <a:pt x="2541141" y="691319"/>
                  <a:pt x="2536941" y="703118"/>
                  <a:pt x="2527442" y="705018"/>
                </a:cubicBezTo>
                <a:cubicBezTo>
                  <a:pt x="2516823" y="707142"/>
                  <a:pt x="2507239" y="696868"/>
                  <a:pt x="2496620" y="694744"/>
                </a:cubicBezTo>
                <a:cubicBezTo>
                  <a:pt x="2472874" y="689995"/>
                  <a:pt x="2448674" y="687895"/>
                  <a:pt x="2424701" y="684470"/>
                </a:cubicBezTo>
                <a:cubicBezTo>
                  <a:pt x="2414427" y="681045"/>
                  <a:pt x="2404291" y="677171"/>
                  <a:pt x="2393878" y="674196"/>
                </a:cubicBezTo>
                <a:cubicBezTo>
                  <a:pt x="2303572" y="648395"/>
                  <a:pt x="2395863" y="678282"/>
                  <a:pt x="2321959" y="653648"/>
                </a:cubicBezTo>
                <a:cubicBezTo>
                  <a:pt x="2304879" y="636567"/>
                  <a:pt x="2293920" y="622921"/>
                  <a:pt x="2270588" y="612551"/>
                </a:cubicBezTo>
                <a:cubicBezTo>
                  <a:pt x="2250795" y="603754"/>
                  <a:pt x="2208943" y="592003"/>
                  <a:pt x="2208943" y="592003"/>
                </a:cubicBezTo>
                <a:cubicBezTo>
                  <a:pt x="2136333" y="606525"/>
                  <a:pt x="2174140" y="596755"/>
                  <a:pt x="2095928" y="622825"/>
                </a:cubicBezTo>
                <a:lnTo>
                  <a:pt x="2065105" y="633099"/>
                </a:lnTo>
                <a:cubicBezTo>
                  <a:pt x="2037707" y="629674"/>
                  <a:pt x="2005886" y="638141"/>
                  <a:pt x="1982912" y="622825"/>
                </a:cubicBezTo>
                <a:cubicBezTo>
                  <a:pt x="1972638" y="615976"/>
                  <a:pt x="1995746" y="601645"/>
                  <a:pt x="2003460" y="592003"/>
                </a:cubicBezTo>
                <a:cubicBezTo>
                  <a:pt x="2020192" y="571088"/>
                  <a:pt x="2031944" y="566164"/>
                  <a:pt x="2054831" y="550906"/>
                </a:cubicBezTo>
                <a:cubicBezTo>
                  <a:pt x="2061680" y="540632"/>
                  <a:pt x="2067665" y="529726"/>
                  <a:pt x="2075379" y="520084"/>
                </a:cubicBezTo>
                <a:cubicBezTo>
                  <a:pt x="2081430" y="512520"/>
                  <a:pt x="2090944" y="507841"/>
                  <a:pt x="2095928" y="499535"/>
                </a:cubicBezTo>
                <a:cubicBezTo>
                  <a:pt x="2141504" y="423576"/>
                  <a:pt x="2064396" y="515832"/>
                  <a:pt x="2126750" y="437890"/>
                </a:cubicBezTo>
                <a:cubicBezTo>
                  <a:pt x="2144451" y="415764"/>
                  <a:pt x="2191022" y="382218"/>
                  <a:pt x="2208943" y="376245"/>
                </a:cubicBezTo>
                <a:lnTo>
                  <a:pt x="2239766" y="365971"/>
                </a:lnTo>
                <a:cubicBezTo>
                  <a:pt x="2236341" y="338573"/>
                  <a:pt x="2236757" y="310416"/>
                  <a:pt x="2229492" y="283778"/>
                </a:cubicBezTo>
                <a:cubicBezTo>
                  <a:pt x="2224632" y="265960"/>
                  <a:pt x="2201151" y="245164"/>
                  <a:pt x="2188395" y="232407"/>
                </a:cubicBezTo>
                <a:cubicBezTo>
                  <a:pt x="2184970" y="222133"/>
                  <a:pt x="2186934" y="207880"/>
                  <a:pt x="2178121" y="201585"/>
                </a:cubicBezTo>
                <a:cubicBezTo>
                  <a:pt x="2160496" y="188995"/>
                  <a:pt x="2137024" y="187886"/>
                  <a:pt x="2116476" y="181036"/>
                </a:cubicBezTo>
                <a:cubicBezTo>
                  <a:pt x="2062009" y="162880"/>
                  <a:pt x="2096048" y="173732"/>
                  <a:pt x="2013734" y="150214"/>
                </a:cubicBezTo>
                <a:lnTo>
                  <a:pt x="1993186" y="88569"/>
                </a:lnTo>
                <a:cubicBezTo>
                  <a:pt x="1989761" y="78295"/>
                  <a:pt x="1991923" y="63754"/>
                  <a:pt x="1982912" y="57747"/>
                </a:cubicBezTo>
                <a:cubicBezTo>
                  <a:pt x="1972638" y="50897"/>
                  <a:pt x="1963374" y="42213"/>
                  <a:pt x="1952090" y="37198"/>
                </a:cubicBezTo>
                <a:cubicBezTo>
                  <a:pt x="1919931" y="22905"/>
                  <a:pt x="1883502" y="14914"/>
                  <a:pt x="1849348" y="6376"/>
                </a:cubicBezTo>
                <a:cubicBezTo>
                  <a:pt x="1818526" y="9801"/>
                  <a:pt x="1783045" y="0"/>
                  <a:pt x="1756881" y="16650"/>
                </a:cubicBezTo>
                <a:cubicBezTo>
                  <a:pt x="1738607" y="28279"/>
                  <a:pt x="1736332" y="78295"/>
                  <a:pt x="1736332" y="78295"/>
                </a:cubicBezTo>
                <a:cubicBezTo>
                  <a:pt x="1723117" y="236875"/>
                  <a:pt x="1767429" y="189201"/>
                  <a:pt x="1654139" y="211859"/>
                </a:cubicBezTo>
                <a:cubicBezTo>
                  <a:pt x="1643520" y="213983"/>
                  <a:pt x="1633591" y="218708"/>
                  <a:pt x="1623317" y="222133"/>
                </a:cubicBezTo>
                <a:cubicBezTo>
                  <a:pt x="1616467" y="228982"/>
                  <a:pt x="1612267" y="240781"/>
                  <a:pt x="1602768" y="242681"/>
                </a:cubicBezTo>
                <a:cubicBezTo>
                  <a:pt x="1592149" y="244805"/>
                  <a:pt x="1582359" y="235382"/>
                  <a:pt x="1571946" y="232407"/>
                </a:cubicBezTo>
                <a:cubicBezTo>
                  <a:pt x="1558369" y="228528"/>
                  <a:pt x="1544548" y="225558"/>
                  <a:pt x="1530849" y="222133"/>
                </a:cubicBezTo>
                <a:cubicBezTo>
                  <a:pt x="1501521" y="227999"/>
                  <a:pt x="1467400" y="233975"/>
                  <a:pt x="1438382" y="242681"/>
                </a:cubicBezTo>
                <a:cubicBezTo>
                  <a:pt x="1417636" y="248905"/>
                  <a:pt x="1376737" y="263230"/>
                  <a:pt x="1376737" y="263230"/>
                </a:cubicBezTo>
                <a:cubicBezTo>
                  <a:pt x="1306798" y="333166"/>
                  <a:pt x="1413390" y="223892"/>
                  <a:pt x="1335640" y="314600"/>
                </a:cubicBezTo>
                <a:cubicBezTo>
                  <a:pt x="1323032" y="329309"/>
                  <a:pt x="1313540" y="351898"/>
                  <a:pt x="1294543" y="355697"/>
                </a:cubicBezTo>
                <a:cubicBezTo>
                  <a:pt x="1277420" y="359122"/>
                  <a:pt x="1260114" y="361736"/>
                  <a:pt x="1243173" y="365971"/>
                </a:cubicBezTo>
                <a:cubicBezTo>
                  <a:pt x="1232666" y="368598"/>
                  <a:pt x="1222763" y="373270"/>
                  <a:pt x="1212350" y="376245"/>
                </a:cubicBezTo>
                <a:cubicBezTo>
                  <a:pt x="1198773" y="380124"/>
                  <a:pt x="1184953" y="383095"/>
                  <a:pt x="1171254" y="386520"/>
                </a:cubicBezTo>
                <a:cubicBezTo>
                  <a:pt x="1174679" y="434466"/>
                  <a:pt x="1181528" y="482290"/>
                  <a:pt x="1181528" y="530358"/>
                </a:cubicBezTo>
                <a:cubicBezTo>
                  <a:pt x="1181528" y="541188"/>
                  <a:pt x="1181605" y="557995"/>
                  <a:pt x="1171254" y="561180"/>
                </a:cubicBezTo>
                <a:cubicBezTo>
                  <a:pt x="1131838" y="573308"/>
                  <a:pt x="1089061" y="568029"/>
                  <a:pt x="1047964" y="571454"/>
                </a:cubicBezTo>
                <a:cubicBezTo>
                  <a:pt x="1037690" y="574879"/>
                  <a:pt x="1026544" y="576356"/>
                  <a:pt x="1017141" y="581729"/>
                </a:cubicBezTo>
                <a:cubicBezTo>
                  <a:pt x="988650" y="598010"/>
                  <a:pt x="976639" y="611957"/>
                  <a:pt x="955496" y="633099"/>
                </a:cubicBezTo>
                <a:cubicBezTo>
                  <a:pt x="958921" y="643373"/>
                  <a:pt x="960198" y="654635"/>
                  <a:pt x="965770" y="663922"/>
                </a:cubicBezTo>
                <a:cubicBezTo>
                  <a:pt x="1008080" y="734438"/>
                  <a:pt x="967488" y="627976"/>
                  <a:pt x="996593" y="715293"/>
                </a:cubicBezTo>
                <a:cubicBezTo>
                  <a:pt x="968828" y="909648"/>
                  <a:pt x="1025839" y="675774"/>
                  <a:pt x="904126" y="797486"/>
                </a:cubicBezTo>
                <a:cubicBezTo>
                  <a:pt x="770327" y="931284"/>
                  <a:pt x="963485" y="869976"/>
                  <a:pt x="842481" y="900227"/>
                </a:cubicBezTo>
                <a:cubicBezTo>
                  <a:pt x="835631" y="913926"/>
                  <a:pt x="835065" y="933444"/>
                  <a:pt x="821932" y="941324"/>
                </a:cubicBezTo>
                <a:cubicBezTo>
                  <a:pt x="812646" y="946896"/>
                  <a:pt x="800796" y="935893"/>
                  <a:pt x="791110" y="931050"/>
                </a:cubicBezTo>
                <a:cubicBezTo>
                  <a:pt x="773249" y="922119"/>
                  <a:pt x="756673" y="910811"/>
                  <a:pt x="739739" y="900227"/>
                </a:cubicBezTo>
                <a:cubicBezTo>
                  <a:pt x="729268" y="893683"/>
                  <a:pt x="719961" y="885201"/>
                  <a:pt x="708917" y="879679"/>
                </a:cubicBezTo>
                <a:cubicBezTo>
                  <a:pt x="699230" y="874836"/>
                  <a:pt x="688368" y="872830"/>
                  <a:pt x="678094" y="869405"/>
                </a:cubicBezTo>
                <a:cubicBezTo>
                  <a:pt x="627813" y="793981"/>
                  <a:pt x="685470" y="891090"/>
                  <a:pt x="647272" y="725567"/>
                </a:cubicBezTo>
                <a:cubicBezTo>
                  <a:pt x="644610" y="714032"/>
                  <a:pt x="600853" y="687771"/>
                  <a:pt x="595901" y="684470"/>
                </a:cubicBezTo>
                <a:cubicBezTo>
                  <a:pt x="585627" y="691319"/>
                  <a:pt x="571204" y="694297"/>
                  <a:pt x="565078" y="705018"/>
                </a:cubicBezTo>
                <a:cubicBezTo>
                  <a:pt x="556414" y="720180"/>
                  <a:pt x="559039" y="739448"/>
                  <a:pt x="554804" y="756389"/>
                </a:cubicBezTo>
                <a:cubicBezTo>
                  <a:pt x="550151" y="775002"/>
                  <a:pt x="539677" y="805478"/>
                  <a:pt x="523982" y="818034"/>
                </a:cubicBezTo>
                <a:cubicBezTo>
                  <a:pt x="515525" y="824799"/>
                  <a:pt x="503433" y="824883"/>
                  <a:pt x="493159" y="828308"/>
                </a:cubicBezTo>
                <a:cubicBezTo>
                  <a:pt x="460596" y="877155"/>
                  <a:pt x="476518" y="847414"/>
                  <a:pt x="452063" y="920776"/>
                </a:cubicBezTo>
                <a:lnTo>
                  <a:pt x="441788" y="951598"/>
                </a:lnTo>
                <a:cubicBezTo>
                  <a:pt x="445199" y="1016411"/>
                  <a:pt x="432694" y="1108461"/>
                  <a:pt x="462337" y="1177630"/>
                </a:cubicBezTo>
                <a:cubicBezTo>
                  <a:pt x="468370" y="1191707"/>
                  <a:pt x="470633" y="1209537"/>
                  <a:pt x="482885" y="1218726"/>
                </a:cubicBezTo>
                <a:cubicBezTo>
                  <a:pt x="500213" y="1231722"/>
                  <a:pt x="544530" y="1239275"/>
                  <a:pt x="544530" y="1239275"/>
                </a:cubicBezTo>
                <a:cubicBezTo>
                  <a:pt x="541105" y="1266673"/>
                  <a:pt x="560671" y="1313429"/>
                  <a:pt x="534256" y="1321468"/>
                </a:cubicBezTo>
                <a:cubicBezTo>
                  <a:pt x="462102" y="1343428"/>
                  <a:pt x="382471" y="1324452"/>
                  <a:pt x="308224" y="1311194"/>
                </a:cubicBezTo>
                <a:cubicBezTo>
                  <a:pt x="283912" y="1306853"/>
                  <a:pt x="246579" y="1270097"/>
                  <a:pt x="246579" y="1270097"/>
                </a:cubicBezTo>
                <a:cubicBezTo>
                  <a:pt x="239730" y="1259823"/>
                  <a:pt x="238379" y="1239275"/>
                  <a:pt x="226031" y="1239275"/>
                </a:cubicBezTo>
                <a:cubicBezTo>
                  <a:pt x="213683" y="1239275"/>
                  <a:pt x="213197" y="1260455"/>
                  <a:pt x="205483" y="1270097"/>
                </a:cubicBezTo>
                <a:cubicBezTo>
                  <a:pt x="199432" y="1277661"/>
                  <a:pt x="191784" y="1283796"/>
                  <a:pt x="184934" y="1290645"/>
                </a:cubicBezTo>
                <a:cubicBezTo>
                  <a:pt x="178765" y="1315323"/>
                  <a:pt x="176284" y="1344827"/>
                  <a:pt x="154112" y="1362565"/>
                </a:cubicBezTo>
                <a:cubicBezTo>
                  <a:pt x="145655" y="1369330"/>
                  <a:pt x="133564" y="1369414"/>
                  <a:pt x="123290" y="1372839"/>
                </a:cubicBezTo>
                <a:cubicBezTo>
                  <a:pt x="54883" y="1441244"/>
                  <a:pt x="128557" y="1376762"/>
                  <a:pt x="61645" y="1413935"/>
                </a:cubicBezTo>
                <a:cubicBezTo>
                  <a:pt x="40057" y="1425929"/>
                  <a:pt x="0" y="1455032"/>
                  <a:pt x="0" y="1455032"/>
                </a:cubicBezTo>
                <a:cubicBezTo>
                  <a:pt x="10274" y="1458457"/>
                  <a:pt x="27847" y="1454893"/>
                  <a:pt x="30822" y="1465306"/>
                </a:cubicBezTo>
                <a:cubicBezTo>
                  <a:pt x="51201" y="1536632"/>
                  <a:pt x="10274" y="1507709"/>
                  <a:pt x="10274" y="1557774"/>
                </a:cubicBezTo>
                <a:lnTo>
                  <a:pt x="20548" y="1568048"/>
                </a:ln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F:\3 - МЕДИА\1 - Презентации\2 - Окружающий мир\1 класс\ГЕРО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19439" flipH="1">
            <a:off x="6643702" y="4572008"/>
            <a:ext cx="2286000" cy="2047875"/>
          </a:xfrm>
          <a:prstGeom prst="rect">
            <a:avLst/>
          </a:prstGeom>
          <a:noFill/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42844" y="928670"/>
            <a:ext cx="7715304" cy="2000264"/>
          </a:xfrm>
          <a:prstGeom prst="wedgeRoundRectCallout">
            <a:avLst>
              <a:gd name="adj1" fmla="val 37591"/>
              <a:gd name="adj2" fmla="val 134988"/>
              <a:gd name="adj3" fmla="val 16667"/>
            </a:avLst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Российская Федерация объединяет многие республики, края, области, округа. В России живёт более 150 народов. Государственные символы нашей страны – герб, флаг, гимн.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Государственный язык в России – русский.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8" descr="Картинка 233 из 396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084" y="1428736"/>
            <a:ext cx="1285916" cy="966819"/>
          </a:xfrm>
          <a:prstGeom prst="rect">
            <a:avLst/>
          </a:prstGeom>
          <a:noFill/>
        </p:spPr>
      </p:pic>
      <p:pic>
        <p:nvPicPr>
          <p:cNvPr id="2" name="Picture 2" descr="Картинка 17 из 374175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3214686"/>
            <a:ext cx="6303154" cy="350043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140265977"/>
              </p:ext>
            </p:extLst>
          </p:nvPr>
        </p:nvGraphicFramePr>
        <p:xfrm>
          <a:off x="1043608" y="2060847"/>
          <a:ext cx="6682665" cy="22355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7555"/>
                <a:gridCol w="2227555"/>
                <a:gridCol w="2227555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/>
                        <a:t>Знал</a:t>
                      </a: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/>
                        <a:t>Узнал</a:t>
                      </a: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/>
                        <a:t>Хотелось бы узнать</a:t>
                      </a: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1623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566184"/>
            <a:ext cx="828092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Какая была тема урока? </a:t>
            </a:r>
            <a:endParaRPr kumimoji="0" lang="ru-RU" altLang="ru-RU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Какие государственные символы вы знаете? </a:t>
            </a:r>
            <a:endParaRPr kumimoji="0" lang="ru-RU" altLang="ru-RU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Чем вам запомнился этот урок? </a:t>
            </a:r>
            <a:endParaRPr kumimoji="0" lang="ru-RU" altLang="ru-RU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689791"/>
      </p:ext>
    </p:extLst>
  </p:cSld>
  <p:clrMapOvr>
    <a:masterClrMapping/>
  </p:clrMapOvr>
  <p:transition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2" descr="Картинка 22 из 211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00496" y="4929198"/>
            <a:ext cx="1485904" cy="153234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4643438" y="3500438"/>
            <a:ext cx="4214842" cy="2928958"/>
          </a:xfrm>
          <a:prstGeom prst="wedgeRoundRectCallout">
            <a:avLst>
              <a:gd name="adj1" fmla="val 49493"/>
              <a:gd name="adj2" fmla="val 55602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Слово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федерация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означает «объединение», «союз». Россия – это объединение многих республик, краёв, областей, округов. Все они – части нашей единой большой страны.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4" descr="Картинка 75 из 1127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1071546"/>
            <a:ext cx="2143140" cy="2143140"/>
          </a:xfrm>
          <a:prstGeom prst="rect">
            <a:avLst/>
          </a:prstGeom>
          <a:noFill/>
        </p:spPr>
      </p:pic>
      <p:pic>
        <p:nvPicPr>
          <p:cNvPr id="4" name="Picture 6" descr="Картинка 274 из 116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571480"/>
            <a:ext cx="3643338" cy="62865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86116" y="6500786"/>
            <a:ext cx="1071570" cy="3572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4500562" y="3714752"/>
            <a:ext cx="4357718" cy="2786082"/>
          </a:xfrm>
          <a:prstGeom prst="wedgeRoundRectCallout">
            <a:avLst>
              <a:gd name="adj1" fmla="val 49761"/>
              <a:gd name="adj2" fmla="val 57212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Государственные символы Российской Федерации –                                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герб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флаг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гимн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                                                Они сплачивают нас, граждан России, пробуждают гордость за свою страну.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200" name="Picture 8" descr="Картинка 30 из 173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1000108"/>
            <a:ext cx="3979098" cy="56844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202" name="Picture 10" descr="Картинка 142 из 173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000108"/>
            <a:ext cx="4286280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357158" y="1000108"/>
            <a:ext cx="4071966" cy="5500726"/>
          </a:xfrm>
          <a:prstGeom prst="wedgeRoundRectCallout">
            <a:avLst>
              <a:gd name="adj1" fmla="val 49509"/>
              <a:gd name="adj2" fmla="val 52356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Слово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герб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 в переводе                                       с немецкого обозначает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наследство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. Раньше у каждого воина должен был быть щит, на котором изображались личные родовые знаки.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Эти знаки передавались по наследству от отца к сыну.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Так возникли первые гербы. Затем эти знаки отличия появились у государств.</a:t>
            </a: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5" name="Picture 3" descr="F:\3 - МЕДИА\4 - Картинки\РИСУНКИ\18a46e55c08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785794"/>
            <a:ext cx="4061827" cy="595912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2143108" y="3286124"/>
            <a:ext cx="6715172" cy="3214710"/>
          </a:xfrm>
          <a:prstGeom prst="wedgeRoundRectCallout">
            <a:avLst>
              <a:gd name="adj1" fmla="val 49761"/>
              <a:gd name="adj2" fmla="val 57212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Гербы бывают разной формы: овальные, треугольные, квадратные, с разнообразными закруглениями и вырезами. Цвет у гербов так же различный.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На гербах изображались разнообразные растения, животные, мифические создания или элементы неживой природы. Каждый знак имел свое значение.</a:t>
            </a: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6626" name="Picture 2" descr="Картинка 6 из 15958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000636"/>
            <a:ext cx="1369791" cy="16603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628" name="Picture 4" descr="Картинка 20 из 1595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642918"/>
            <a:ext cx="1785950" cy="18999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630" name="Picture 6" descr="Картинка 35 из 1595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643182"/>
            <a:ext cx="1571636" cy="20213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632" name="Picture 8" descr="Картинка 36 из 15958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1071546"/>
            <a:ext cx="1500198" cy="2090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634" name="Picture 10" descr="Картинка 59 из 15958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1214422"/>
            <a:ext cx="1643074" cy="19387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640" name="Picture 16" descr="Картинка 160 из 15958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18553" y="857232"/>
            <a:ext cx="1410901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285720" y="1071546"/>
            <a:ext cx="6357982" cy="928694"/>
          </a:xfrm>
          <a:prstGeom prst="wedgeRoundRectCallout">
            <a:avLst>
              <a:gd name="adj1" fmla="val 49761"/>
              <a:gd name="adj2" fmla="val 63695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Откуда на герб России «прилетел» орел?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6" descr="Картинка 49 из 118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1000108"/>
            <a:ext cx="1428760" cy="1071570"/>
          </a:xfrm>
          <a:prstGeom prst="rect">
            <a:avLst/>
          </a:prstGeom>
          <a:noFill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857620" y="2500306"/>
            <a:ext cx="5000660" cy="4000528"/>
          </a:xfrm>
          <a:prstGeom prst="wedgeRoundRectCallout">
            <a:avLst>
              <a:gd name="adj1" fmla="val 48604"/>
              <a:gd name="adj2" fmla="val 53279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Русское государство было образовано при Иване III. Он женился на дочери императора Византии — Софье Палеолог. Византия была очень сильным и богатым государством. На ее гербе был изображен орел, как символ непобедимости и силы. Иван III решил, что на гербе его страны тоже должен быть орел.</a:t>
            </a:r>
          </a:p>
        </p:txBody>
      </p:sp>
      <p:pic>
        <p:nvPicPr>
          <p:cNvPr id="27652" name="Picture 4" descr="Картинка 6 из 2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571744"/>
            <a:ext cx="3542825" cy="3952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 39 из 1496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1000084"/>
            <a:ext cx="4000528" cy="58579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917912"/>
            <a:ext cx="464347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«Государственный герб Российской Федерации представляет собой четырехугольный, с закругленными нижними углами, заостренный в оконечности красный геральдический щит с золотым двуглавым орлом, поднявшим вверх распущенные крылья. Орел увенчан двумя малыми коронами и — над ними — одной большой короной, соединенными лентами. В правой лапе орла — скипетр, в левой — держава. На груди орла на красном щите — серебряный всадник в синем плаще на серебряном коне, поражающий серебряным копьем черного, опрокинутого навзничь и попранного конем дракона». </a:t>
            </a:r>
          </a:p>
          <a:p>
            <a:pPr algn="just"/>
            <a:endParaRPr lang="ru-RU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r>
              <a:rPr lang="ru-RU" sz="1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Федеральный конституционный закон от 25 декабря 2000 года</a:t>
            </a:r>
            <a:endParaRPr lang="ru-RU" sz="19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918</TotalTime>
  <Words>1116</Words>
  <Application>Microsoft Office PowerPoint</Application>
  <PresentationFormat>Экран (4:3)</PresentationFormat>
  <Paragraphs>152</Paragraphs>
  <Slides>32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- Какая была тема урока?  - Какие государственные символы вы знаете?  - Чем вам запомнился этот урок?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Ирина</dc:creator>
  <cp:lastModifiedBy>Учитель</cp:lastModifiedBy>
  <cp:revision>205</cp:revision>
  <dcterms:created xsi:type="dcterms:W3CDTF">2009-07-24T20:59:22Z</dcterms:created>
  <dcterms:modified xsi:type="dcterms:W3CDTF">2016-09-06T06:39:44Z</dcterms:modified>
</cp:coreProperties>
</file>